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86" r:id="rId2"/>
    <p:sldId id="260" r:id="rId3"/>
    <p:sldId id="261" r:id="rId4"/>
    <p:sldId id="292" r:id="rId5"/>
    <p:sldId id="293" r:id="rId6"/>
    <p:sldId id="294" r:id="rId7"/>
    <p:sldId id="283" r:id="rId8"/>
    <p:sldId id="295" r:id="rId9"/>
    <p:sldId id="296" r:id="rId10"/>
    <p:sldId id="297" r:id="rId11"/>
    <p:sldId id="298" r:id="rId12"/>
    <p:sldId id="300" r:id="rId13"/>
    <p:sldId id="301" r:id="rId14"/>
    <p:sldId id="305" r:id="rId15"/>
    <p:sldId id="304" r:id="rId16"/>
    <p:sldId id="309" r:id="rId17"/>
    <p:sldId id="306" r:id="rId18"/>
    <p:sldId id="307" r:id="rId19"/>
    <p:sldId id="308" r:id="rId20"/>
    <p:sldId id="310" r:id="rId21"/>
    <p:sldId id="284" r:id="rId22"/>
    <p:sldId id="311" r:id="rId23"/>
    <p:sldId id="312" r:id="rId24"/>
    <p:sldId id="313" r:id="rId25"/>
    <p:sldId id="285" r:id="rId26"/>
    <p:sldId id="299" r:id="rId27"/>
    <p:sldId id="291" r:id="rId28"/>
  </p:sldIdLst>
  <p:sldSz cx="12192000" cy="6858000"/>
  <p:notesSz cx="6858000" cy="9144000"/>
  <p:embeddedFontLst>
    <p:embeddedFont>
      <p:font typeface="等线" panose="02010600030101010101" pitchFamily="2" charset="-122"/>
      <p:regular r:id="rId30"/>
    </p:embeddedFont>
    <p:embeddedFont>
      <p:font typeface="微软雅黑" panose="020B0503020204020204" pitchFamily="34" charset="-122"/>
      <p:regular r:id="rId31"/>
      <p:bold r:id="rId32"/>
    </p:embeddedFont>
    <p:embeddedFont>
      <p:font typeface="Cambria Math" panose="02040503050406030204" pitchFamily="18" charset="0"/>
      <p:regular r:id="rId33"/>
    </p:embeddedFont>
    <p:embeddedFont>
      <p:font typeface="Helvetica" panose="020B0604020202020204" pitchFamily="34" charset="0"/>
      <p:regular r:id="rId34"/>
      <p:bold r:id="rId35"/>
      <p:italic r:id="rId36"/>
      <p:boldItalic r:id="rId37"/>
    </p:embeddedFont>
  </p:embeddedFontLst>
  <p:custDataLst>
    <p:tags r:id="rId3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700"/>
    <a:srgbClr val="FCEDAC"/>
    <a:srgbClr val="1D4251"/>
    <a:srgbClr val="FFFFFF"/>
    <a:srgbClr val="1C4B7E"/>
    <a:srgbClr val="FF9409"/>
    <a:srgbClr val="C7020C"/>
    <a:srgbClr val="C91324"/>
    <a:srgbClr val="162F81"/>
    <a:srgbClr val="8A3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09181-C38F-4DE3-98E6-883BD9D04E5B}" v="2779" dt="2022-12-28T18:28:36.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1" autoAdjust="0"/>
    <p:restoredTop sz="93970"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 Cong Thuc" userId="6bb3f3b6-3072-4a16-bcaa-c22fe87fc628" providerId="ADAL" clId="{D8B09181-C38F-4DE3-98E6-883BD9D04E5B}"/>
    <pc:docChg chg="undo redo custSel addSld delSld modSld sldOrd">
      <pc:chgData name="Vo Cong Thuc" userId="6bb3f3b6-3072-4a16-bcaa-c22fe87fc628" providerId="ADAL" clId="{D8B09181-C38F-4DE3-98E6-883BD9D04E5B}" dt="2022-12-28T18:54:10.244" v="7409" actId="20577"/>
      <pc:docMkLst>
        <pc:docMk/>
      </pc:docMkLst>
      <pc:sldChg chg="addSp delSp modSp mod delAnim modAnim">
        <pc:chgData name="Vo Cong Thuc" userId="6bb3f3b6-3072-4a16-bcaa-c22fe87fc628" providerId="ADAL" clId="{D8B09181-C38F-4DE3-98E6-883BD9D04E5B}" dt="2022-12-21T21:13:47.016" v="6348" actId="1076"/>
        <pc:sldMkLst>
          <pc:docMk/>
          <pc:sldMk cId="674851730" sldId="260"/>
        </pc:sldMkLst>
        <pc:spChg chg="mod">
          <ac:chgData name="Vo Cong Thuc" userId="6bb3f3b6-3072-4a16-bcaa-c22fe87fc628" providerId="ADAL" clId="{D8B09181-C38F-4DE3-98E6-883BD9D04E5B}" dt="2022-12-21T21:13:47.016" v="6348" actId="1076"/>
          <ac:spMkLst>
            <pc:docMk/>
            <pc:sldMk cId="674851730" sldId="260"/>
            <ac:spMk id="2"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3"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5"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6"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8"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9"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11"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12" creationId="{00000000-0000-0000-0000-000000000000}"/>
          </ac:spMkLst>
        </pc:spChg>
        <pc:spChg chg="add del mod">
          <ac:chgData name="Vo Cong Thuc" userId="6bb3f3b6-3072-4a16-bcaa-c22fe87fc628" providerId="ADAL" clId="{D8B09181-C38F-4DE3-98E6-883BD9D04E5B}" dt="2022-12-21T21:13:37.012" v="6345" actId="478"/>
          <ac:spMkLst>
            <pc:docMk/>
            <pc:sldMk cId="674851730" sldId="260"/>
            <ac:spMk id="15" creationId="{11BEC71F-F925-324F-D1EA-87D45E3CB2AC}"/>
          </ac:spMkLst>
        </pc:spChg>
        <pc:spChg chg="add del mod">
          <ac:chgData name="Vo Cong Thuc" userId="6bb3f3b6-3072-4a16-bcaa-c22fe87fc628" providerId="ADAL" clId="{D8B09181-C38F-4DE3-98E6-883BD9D04E5B}" dt="2022-12-21T21:13:38.776" v="6346" actId="478"/>
          <ac:spMkLst>
            <pc:docMk/>
            <pc:sldMk cId="674851730" sldId="260"/>
            <ac:spMk id="16" creationId="{81F5504E-35E4-F0E4-EE8A-83640BA8FDE2}"/>
          </ac:spMkLst>
        </pc:spChg>
        <pc:spChg chg="mod">
          <ac:chgData name="Vo Cong Thuc" userId="6bb3f3b6-3072-4a16-bcaa-c22fe87fc628" providerId="ADAL" clId="{D8B09181-C38F-4DE3-98E6-883BD9D04E5B}" dt="2022-12-21T08:43:21.070" v="662" actId="20577"/>
          <ac:spMkLst>
            <pc:docMk/>
            <pc:sldMk cId="674851730" sldId="260"/>
            <ac:spMk id="20" creationId="{00000000-0000-0000-0000-000000000000}"/>
          </ac:spMkLst>
        </pc:spChg>
        <pc:spChg chg="del mod">
          <ac:chgData name="Vo Cong Thuc" userId="6bb3f3b6-3072-4a16-bcaa-c22fe87fc628" providerId="ADAL" clId="{D8B09181-C38F-4DE3-98E6-883BD9D04E5B}" dt="2022-12-21T08:43:11.967" v="631" actId="478"/>
          <ac:spMkLst>
            <pc:docMk/>
            <pc:sldMk cId="674851730" sldId="260"/>
            <ac:spMk id="21" creationId="{00000000-0000-0000-0000-000000000000}"/>
          </ac:spMkLst>
        </pc:spChg>
        <pc:cxnChg chg="mod">
          <ac:chgData name="Vo Cong Thuc" userId="6bb3f3b6-3072-4a16-bcaa-c22fe87fc628" providerId="ADAL" clId="{D8B09181-C38F-4DE3-98E6-883BD9D04E5B}" dt="2022-12-21T21:13:47.016" v="6348" actId="1076"/>
          <ac:cxnSpMkLst>
            <pc:docMk/>
            <pc:sldMk cId="674851730" sldId="260"/>
            <ac:cxnSpMk id="4" creationId="{00000000-0000-0000-0000-000000000000}"/>
          </ac:cxnSpMkLst>
        </pc:cxnChg>
        <pc:cxnChg chg="mod">
          <ac:chgData name="Vo Cong Thuc" userId="6bb3f3b6-3072-4a16-bcaa-c22fe87fc628" providerId="ADAL" clId="{D8B09181-C38F-4DE3-98E6-883BD9D04E5B}" dt="2022-12-21T21:13:47.016" v="6348" actId="1076"/>
          <ac:cxnSpMkLst>
            <pc:docMk/>
            <pc:sldMk cId="674851730" sldId="260"/>
            <ac:cxnSpMk id="7" creationId="{00000000-0000-0000-0000-000000000000}"/>
          </ac:cxnSpMkLst>
        </pc:cxnChg>
        <pc:cxnChg chg="mod">
          <ac:chgData name="Vo Cong Thuc" userId="6bb3f3b6-3072-4a16-bcaa-c22fe87fc628" providerId="ADAL" clId="{D8B09181-C38F-4DE3-98E6-883BD9D04E5B}" dt="2022-12-21T21:13:47.016" v="6348" actId="1076"/>
          <ac:cxnSpMkLst>
            <pc:docMk/>
            <pc:sldMk cId="674851730" sldId="260"/>
            <ac:cxnSpMk id="10" creationId="{00000000-0000-0000-0000-000000000000}"/>
          </ac:cxnSpMkLst>
        </pc:cxnChg>
        <pc:cxnChg chg="mod">
          <ac:chgData name="Vo Cong Thuc" userId="6bb3f3b6-3072-4a16-bcaa-c22fe87fc628" providerId="ADAL" clId="{D8B09181-C38F-4DE3-98E6-883BD9D04E5B}" dt="2022-12-21T21:13:47.016" v="6348" actId="1076"/>
          <ac:cxnSpMkLst>
            <pc:docMk/>
            <pc:sldMk cId="674851730" sldId="260"/>
            <ac:cxnSpMk id="13" creationId="{00000000-0000-0000-0000-000000000000}"/>
          </ac:cxnSpMkLst>
        </pc:cxnChg>
        <pc:cxnChg chg="add del mod">
          <ac:chgData name="Vo Cong Thuc" userId="6bb3f3b6-3072-4a16-bcaa-c22fe87fc628" providerId="ADAL" clId="{D8B09181-C38F-4DE3-98E6-883BD9D04E5B}" dt="2022-12-21T21:13:39.801" v="6347" actId="478"/>
          <ac:cxnSpMkLst>
            <pc:docMk/>
            <pc:sldMk cId="674851730" sldId="260"/>
            <ac:cxnSpMk id="18" creationId="{AD585C51-807A-5554-EDAF-E2901795E30A}"/>
          </ac:cxnSpMkLst>
        </pc:cxnChg>
        <pc:cxnChg chg="mod">
          <ac:chgData name="Vo Cong Thuc" userId="6bb3f3b6-3072-4a16-bcaa-c22fe87fc628" providerId="ADAL" clId="{D8B09181-C38F-4DE3-98E6-883BD9D04E5B}" dt="2022-12-21T08:43:33.658" v="663" actId="14100"/>
          <ac:cxnSpMkLst>
            <pc:docMk/>
            <pc:sldMk cId="674851730" sldId="260"/>
            <ac:cxnSpMk id="19" creationId="{00000000-0000-0000-0000-000000000000}"/>
          </ac:cxnSpMkLst>
        </pc:cxnChg>
      </pc:sldChg>
      <pc:sldChg chg="modSp modAnim">
        <pc:chgData name="Vo Cong Thuc" userId="6bb3f3b6-3072-4a16-bcaa-c22fe87fc628" providerId="ADAL" clId="{D8B09181-C38F-4DE3-98E6-883BD9D04E5B}" dt="2022-12-21T08:53:10.936" v="1212" actId="20577"/>
        <pc:sldMkLst>
          <pc:docMk/>
          <pc:sldMk cId="882546310" sldId="261"/>
        </pc:sldMkLst>
        <pc:spChg chg="mod">
          <ac:chgData name="Vo Cong Thuc" userId="6bb3f3b6-3072-4a16-bcaa-c22fe87fc628" providerId="ADAL" clId="{D8B09181-C38F-4DE3-98E6-883BD9D04E5B}" dt="2022-12-21T08:51:01.729" v="926" actId="20577"/>
          <ac:spMkLst>
            <pc:docMk/>
            <pc:sldMk cId="882546310" sldId="261"/>
            <ac:spMk id="4" creationId="{00000000-0000-0000-0000-000000000000}"/>
          </ac:spMkLst>
        </pc:spChg>
        <pc:spChg chg="mod">
          <ac:chgData name="Vo Cong Thuc" userId="6bb3f3b6-3072-4a16-bcaa-c22fe87fc628" providerId="ADAL" clId="{D8B09181-C38F-4DE3-98E6-883BD9D04E5B}" dt="2022-12-21T08:53:10.936" v="1212" actId="20577"/>
          <ac:spMkLst>
            <pc:docMk/>
            <pc:sldMk cId="882546310" sldId="261"/>
            <ac:spMk id="5" creationId="{00000000-0000-0000-0000-000000000000}"/>
          </ac:spMkLst>
        </pc:spChg>
      </pc:sldChg>
      <pc:sldChg chg="addSp delSp modSp add del mod">
        <pc:chgData name="Vo Cong Thuc" userId="6bb3f3b6-3072-4a16-bcaa-c22fe87fc628" providerId="ADAL" clId="{D8B09181-C38F-4DE3-98E6-883BD9D04E5B}" dt="2022-12-21T11:10:51.686" v="3292" actId="47"/>
        <pc:sldMkLst>
          <pc:docMk/>
          <pc:sldMk cId="837438166" sldId="262"/>
        </pc:sldMkLst>
        <pc:cxnChg chg="add del mod">
          <ac:chgData name="Vo Cong Thuc" userId="6bb3f3b6-3072-4a16-bcaa-c22fe87fc628" providerId="ADAL" clId="{D8B09181-C38F-4DE3-98E6-883BD9D04E5B}" dt="2022-12-21T08:56:44.382" v="1220" actId="21"/>
          <ac:cxnSpMkLst>
            <pc:docMk/>
            <pc:sldMk cId="837438166" sldId="262"/>
            <ac:cxnSpMk id="18" creationId="{29105670-AD8A-3B7D-0853-C022A3F92C8B}"/>
          </ac:cxnSpMkLst>
        </pc:cxnChg>
      </pc:sldChg>
      <pc:sldChg chg="del">
        <pc:chgData name="Vo Cong Thuc" userId="6bb3f3b6-3072-4a16-bcaa-c22fe87fc628" providerId="ADAL" clId="{D8B09181-C38F-4DE3-98E6-883BD9D04E5B}" dt="2022-12-21T18:23:20.771" v="5048" actId="47"/>
        <pc:sldMkLst>
          <pc:docMk/>
          <pc:sldMk cId="3481670078" sldId="263"/>
        </pc:sldMkLst>
      </pc:sldChg>
      <pc:sldChg chg="del">
        <pc:chgData name="Vo Cong Thuc" userId="6bb3f3b6-3072-4a16-bcaa-c22fe87fc628" providerId="ADAL" clId="{D8B09181-C38F-4DE3-98E6-883BD9D04E5B}" dt="2022-12-21T18:23:22.434" v="5049" actId="47"/>
        <pc:sldMkLst>
          <pc:docMk/>
          <pc:sldMk cId="3375197086" sldId="264"/>
        </pc:sldMkLst>
      </pc:sldChg>
      <pc:sldChg chg="del">
        <pc:chgData name="Vo Cong Thuc" userId="6bb3f3b6-3072-4a16-bcaa-c22fe87fc628" providerId="ADAL" clId="{D8B09181-C38F-4DE3-98E6-883BD9D04E5B}" dt="2022-12-21T18:23:24.043" v="5050" actId="47"/>
        <pc:sldMkLst>
          <pc:docMk/>
          <pc:sldMk cId="2932770793" sldId="265"/>
        </pc:sldMkLst>
      </pc:sldChg>
      <pc:sldChg chg="del">
        <pc:chgData name="Vo Cong Thuc" userId="6bb3f3b6-3072-4a16-bcaa-c22fe87fc628" providerId="ADAL" clId="{D8B09181-C38F-4DE3-98E6-883BD9D04E5B}" dt="2022-12-21T21:04:07.104" v="6235" actId="47"/>
        <pc:sldMkLst>
          <pc:docMk/>
          <pc:sldMk cId="3451840349" sldId="266"/>
        </pc:sldMkLst>
      </pc:sldChg>
      <pc:sldChg chg="del">
        <pc:chgData name="Vo Cong Thuc" userId="6bb3f3b6-3072-4a16-bcaa-c22fe87fc628" providerId="ADAL" clId="{D8B09181-C38F-4DE3-98E6-883BD9D04E5B}" dt="2022-12-28T17:28:48.677" v="7180" actId="47"/>
        <pc:sldMkLst>
          <pc:docMk/>
          <pc:sldMk cId="4197154737" sldId="267"/>
        </pc:sldMkLst>
      </pc:sldChg>
      <pc:sldChg chg="del">
        <pc:chgData name="Vo Cong Thuc" userId="6bb3f3b6-3072-4a16-bcaa-c22fe87fc628" providerId="ADAL" clId="{D8B09181-C38F-4DE3-98E6-883BD9D04E5B}" dt="2022-12-21T21:05:33.757" v="6236" actId="47"/>
        <pc:sldMkLst>
          <pc:docMk/>
          <pc:sldMk cId="1276553407" sldId="268"/>
        </pc:sldMkLst>
      </pc:sldChg>
      <pc:sldChg chg="del">
        <pc:chgData name="Vo Cong Thuc" userId="6bb3f3b6-3072-4a16-bcaa-c22fe87fc628" providerId="ADAL" clId="{D8B09181-C38F-4DE3-98E6-883BD9D04E5B}" dt="2022-12-28T17:28:51.829" v="7181" actId="47"/>
        <pc:sldMkLst>
          <pc:docMk/>
          <pc:sldMk cId="2952491485" sldId="269"/>
        </pc:sldMkLst>
      </pc:sldChg>
      <pc:sldChg chg="addSp delSp modSp del mod addAnim delAnim">
        <pc:chgData name="Vo Cong Thuc" userId="6bb3f3b6-3072-4a16-bcaa-c22fe87fc628" providerId="ADAL" clId="{D8B09181-C38F-4DE3-98E6-883BD9D04E5B}" dt="2022-12-28T17:35:18.294" v="7308" actId="47"/>
        <pc:sldMkLst>
          <pc:docMk/>
          <pc:sldMk cId="3478619812" sldId="270"/>
        </pc:sldMkLst>
        <pc:spChg chg="add del">
          <ac:chgData name="Vo Cong Thuc" userId="6bb3f3b6-3072-4a16-bcaa-c22fe87fc628" providerId="ADAL" clId="{D8B09181-C38F-4DE3-98E6-883BD9D04E5B}" dt="2022-12-28T17:30:44.994" v="7201" actId="478"/>
          <ac:spMkLst>
            <pc:docMk/>
            <pc:sldMk cId="3478619812" sldId="270"/>
            <ac:spMk id="2" creationId="{00000000-0000-0000-0000-000000000000}"/>
          </ac:spMkLst>
        </pc:spChg>
        <pc:picChg chg="add mod">
          <ac:chgData name="Vo Cong Thuc" userId="6bb3f3b6-3072-4a16-bcaa-c22fe87fc628" providerId="ADAL" clId="{D8B09181-C38F-4DE3-98E6-883BD9D04E5B}" dt="2022-12-28T17:30:45.442" v="7202"/>
          <ac:picMkLst>
            <pc:docMk/>
            <pc:sldMk cId="3478619812" sldId="270"/>
            <ac:picMk id="14" creationId="{DFF0CF9A-368C-91D5-185D-C2242D4BF897}"/>
          </ac:picMkLst>
        </pc:picChg>
      </pc:sldChg>
      <pc:sldChg chg="del">
        <pc:chgData name="Vo Cong Thuc" userId="6bb3f3b6-3072-4a16-bcaa-c22fe87fc628" providerId="ADAL" clId="{D8B09181-C38F-4DE3-98E6-883BD9D04E5B}" dt="2022-12-28T17:34:59.337" v="7306" actId="47"/>
        <pc:sldMkLst>
          <pc:docMk/>
          <pc:sldMk cId="966194106" sldId="271"/>
        </pc:sldMkLst>
      </pc:sldChg>
      <pc:sldChg chg="del">
        <pc:chgData name="Vo Cong Thuc" userId="6bb3f3b6-3072-4a16-bcaa-c22fe87fc628" providerId="ADAL" clId="{D8B09181-C38F-4DE3-98E6-883BD9D04E5B}" dt="2022-12-28T17:34:56.960" v="7305" actId="47"/>
        <pc:sldMkLst>
          <pc:docMk/>
          <pc:sldMk cId="2597974712" sldId="272"/>
        </pc:sldMkLst>
      </pc:sldChg>
      <pc:sldChg chg="del">
        <pc:chgData name="Vo Cong Thuc" userId="6bb3f3b6-3072-4a16-bcaa-c22fe87fc628" providerId="ADAL" clId="{D8B09181-C38F-4DE3-98E6-883BD9D04E5B}" dt="2022-12-21T21:17:25.594" v="6459" actId="47"/>
        <pc:sldMkLst>
          <pc:docMk/>
          <pc:sldMk cId="2819627" sldId="273"/>
        </pc:sldMkLst>
      </pc:sldChg>
      <pc:sldChg chg="del">
        <pc:chgData name="Vo Cong Thuc" userId="6bb3f3b6-3072-4a16-bcaa-c22fe87fc628" providerId="ADAL" clId="{D8B09181-C38F-4DE3-98E6-883BD9D04E5B}" dt="2022-12-21T21:17:30.601" v="6461" actId="47"/>
        <pc:sldMkLst>
          <pc:docMk/>
          <pc:sldMk cId="73742390" sldId="278"/>
        </pc:sldMkLst>
      </pc:sldChg>
      <pc:sldChg chg="delSp modSp mod delAnim modAnim">
        <pc:chgData name="Vo Cong Thuc" userId="6bb3f3b6-3072-4a16-bcaa-c22fe87fc628" providerId="ADAL" clId="{D8B09181-C38F-4DE3-98E6-883BD9D04E5B}" dt="2022-12-21T18:33:45.649" v="5147" actId="1076"/>
        <pc:sldMkLst>
          <pc:docMk/>
          <pc:sldMk cId="3931004872" sldId="283"/>
        </pc:sldMkLst>
        <pc:spChg chg="mod">
          <ac:chgData name="Vo Cong Thuc" userId="6bb3f3b6-3072-4a16-bcaa-c22fe87fc628" providerId="ADAL" clId="{D8B09181-C38F-4DE3-98E6-883BD9D04E5B}" dt="2022-12-21T18:33:45.649" v="5147" actId="1076"/>
          <ac:spMkLst>
            <pc:docMk/>
            <pc:sldMk cId="3931004872" sldId="283"/>
            <ac:spMk id="8" creationId="{D2F84EC4-4857-42A7-B414-FC8D7392F7AB}"/>
          </ac:spMkLst>
        </pc:spChg>
        <pc:spChg chg="del">
          <ac:chgData name="Vo Cong Thuc" userId="6bb3f3b6-3072-4a16-bcaa-c22fe87fc628" providerId="ADAL" clId="{D8B09181-C38F-4DE3-98E6-883BD9D04E5B}" dt="2022-12-21T18:33:42.370" v="5146" actId="478"/>
          <ac:spMkLst>
            <pc:docMk/>
            <pc:sldMk cId="3931004872" sldId="283"/>
            <ac:spMk id="9" creationId="{38A0CFB4-F380-4656-B937-BE4AF7F09EB7}"/>
          </ac:spMkLst>
        </pc:spChg>
      </pc:sldChg>
      <pc:sldChg chg="delSp modSp mod delAnim modAnim">
        <pc:chgData name="Vo Cong Thuc" userId="6bb3f3b6-3072-4a16-bcaa-c22fe87fc628" providerId="ADAL" clId="{D8B09181-C38F-4DE3-98E6-883BD9D04E5B}" dt="2022-12-28T17:29:10.027" v="7198" actId="1076"/>
        <pc:sldMkLst>
          <pc:docMk/>
          <pc:sldMk cId="1630530089" sldId="284"/>
        </pc:sldMkLst>
        <pc:spChg chg="mod">
          <ac:chgData name="Vo Cong Thuc" userId="6bb3f3b6-3072-4a16-bcaa-c22fe87fc628" providerId="ADAL" clId="{D8B09181-C38F-4DE3-98E6-883BD9D04E5B}" dt="2022-12-28T17:29:10.027" v="7198" actId="1076"/>
          <ac:spMkLst>
            <pc:docMk/>
            <pc:sldMk cId="1630530089" sldId="284"/>
            <ac:spMk id="8" creationId="{A2B31B88-BE57-490B-82DE-066909155A9B}"/>
          </ac:spMkLst>
        </pc:spChg>
        <pc:spChg chg="del">
          <ac:chgData name="Vo Cong Thuc" userId="6bb3f3b6-3072-4a16-bcaa-c22fe87fc628" providerId="ADAL" clId="{D8B09181-C38F-4DE3-98E6-883BD9D04E5B}" dt="2022-12-28T17:29:06.889" v="7197" actId="478"/>
          <ac:spMkLst>
            <pc:docMk/>
            <pc:sldMk cId="1630530089" sldId="284"/>
            <ac:spMk id="9" creationId="{FDE2D6F7-7435-43C5-93DF-418899479D56}"/>
          </ac:spMkLst>
        </pc:spChg>
      </pc:sldChg>
      <pc:sldChg chg="delSp modSp mod delAnim modAnim">
        <pc:chgData name="Vo Cong Thuc" userId="6bb3f3b6-3072-4a16-bcaa-c22fe87fc628" providerId="ADAL" clId="{D8B09181-C38F-4DE3-98E6-883BD9D04E5B}" dt="2022-12-21T21:08:53.702" v="6261" actId="1076"/>
        <pc:sldMkLst>
          <pc:docMk/>
          <pc:sldMk cId="276261554" sldId="285"/>
        </pc:sldMkLst>
        <pc:spChg chg="mod">
          <ac:chgData name="Vo Cong Thuc" userId="6bb3f3b6-3072-4a16-bcaa-c22fe87fc628" providerId="ADAL" clId="{D8B09181-C38F-4DE3-98E6-883BD9D04E5B}" dt="2022-12-21T21:08:53.702" v="6261" actId="1076"/>
          <ac:spMkLst>
            <pc:docMk/>
            <pc:sldMk cId="276261554" sldId="285"/>
            <ac:spMk id="8" creationId="{8A3D7E42-3E79-47B4-9598-D9EDCC4A16F2}"/>
          </ac:spMkLst>
        </pc:spChg>
        <pc:spChg chg="del">
          <ac:chgData name="Vo Cong Thuc" userId="6bb3f3b6-3072-4a16-bcaa-c22fe87fc628" providerId="ADAL" clId="{D8B09181-C38F-4DE3-98E6-883BD9D04E5B}" dt="2022-12-21T21:08:50.777" v="6260" actId="478"/>
          <ac:spMkLst>
            <pc:docMk/>
            <pc:sldMk cId="276261554" sldId="285"/>
            <ac:spMk id="9" creationId="{D485617D-67BB-4D7E-BA81-EDD95C909DCD}"/>
          </ac:spMkLst>
        </pc:spChg>
      </pc:sldChg>
      <pc:sldChg chg="addSp delSp modSp mod delAnim modAnim">
        <pc:chgData name="Vo Cong Thuc" userId="6bb3f3b6-3072-4a16-bcaa-c22fe87fc628" providerId="ADAL" clId="{D8B09181-C38F-4DE3-98E6-883BD9D04E5B}" dt="2022-12-28T18:33:34.218" v="7407" actId="478"/>
        <pc:sldMkLst>
          <pc:docMk/>
          <pc:sldMk cId="2138342200" sldId="286"/>
        </pc:sldMkLst>
        <pc:spChg chg="del">
          <ac:chgData name="Vo Cong Thuc" userId="6bb3f3b6-3072-4a16-bcaa-c22fe87fc628" providerId="ADAL" clId="{D8B09181-C38F-4DE3-98E6-883BD9D04E5B}" dt="2022-12-21T07:39:08.817" v="1" actId="478"/>
          <ac:spMkLst>
            <pc:docMk/>
            <pc:sldMk cId="2138342200" sldId="286"/>
            <ac:spMk id="5" creationId="{00000000-0000-0000-0000-000000000000}"/>
          </ac:spMkLst>
        </pc:spChg>
        <pc:spChg chg="mod">
          <ac:chgData name="Vo Cong Thuc" userId="6bb3f3b6-3072-4a16-bcaa-c22fe87fc628" providerId="ADAL" clId="{D8B09181-C38F-4DE3-98E6-883BD9D04E5B}" dt="2022-12-21T08:08:26.292" v="213" actId="255"/>
          <ac:spMkLst>
            <pc:docMk/>
            <pc:sldMk cId="2138342200" sldId="286"/>
            <ac:spMk id="63" creationId="{00000000-0000-0000-0000-000000000000}"/>
          </ac:spMkLst>
        </pc:spChg>
        <pc:spChg chg="mod">
          <ac:chgData name="Vo Cong Thuc" userId="6bb3f3b6-3072-4a16-bcaa-c22fe87fc628" providerId="ADAL" clId="{D8B09181-C38F-4DE3-98E6-883BD9D04E5B}" dt="2022-12-28T17:38:30.562" v="7345" actId="20577"/>
          <ac:spMkLst>
            <pc:docMk/>
            <pc:sldMk cId="2138342200" sldId="286"/>
            <ac:spMk id="64" creationId="{00000000-0000-0000-0000-000000000000}"/>
          </ac:spMkLst>
        </pc:spChg>
        <pc:spChg chg="mod">
          <ac:chgData name="Vo Cong Thuc" userId="6bb3f3b6-3072-4a16-bcaa-c22fe87fc628" providerId="ADAL" clId="{D8B09181-C38F-4DE3-98E6-883BD9D04E5B}" dt="2022-12-21T08:08:41.428" v="214" actId="113"/>
          <ac:spMkLst>
            <pc:docMk/>
            <pc:sldMk cId="2138342200" sldId="286"/>
            <ac:spMk id="65" creationId="{00000000-0000-0000-0000-000000000000}"/>
          </ac:spMkLst>
        </pc:spChg>
        <pc:spChg chg="mod">
          <ac:chgData name="Vo Cong Thuc" userId="6bb3f3b6-3072-4a16-bcaa-c22fe87fc628" providerId="ADAL" clId="{D8B09181-C38F-4DE3-98E6-883BD9D04E5B}" dt="2022-12-28T17:37:29.142" v="7334" actId="20577"/>
          <ac:spMkLst>
            <pc:docMk/>
            <pc:sldMk cId="2138342200" sldId="286"/>
            <ac:spMk id="66" creationId="{00000000-0000-0000-0000-000000000000}"/>
          </ac:spMkLst>
        </pc:spChg>
        <pc:spChg chg="del">
          <ac:chgData name="Vo Cong Thuc" userId="6bb3f3b6-3072-4a16-bcaa-c22fe87fc628" providerId="ADAL" clId="{D8B09181-C38F-4DE3-98E6-883BD9D04E5B}" dt="2022-12-21T08:12:00.988" v="228" actId="478"/>
          <ac:spMkLst>
            <pc:docMk/>
            <pc:sldMk cId="2138342200" sldId="286"/>
            <ac:spMk id="67" creationId="{00000000-0000-0000-0000-000000000000}"/>
          </ac:spMkLst>
        </pc:spChg>
        <pc:picChg chg="del">
          <ac:chgData name="Vo Cong Thuc" userId="6bb3f3b6-3072-4a16-bcaa-c22fe87fc628" providerId="ADAL" clId="{D8B09181-C38F-4DE3-98E6-883BD9D04E5B}" dt="2022-12-28T18:33:34.218" v="7407" actId="478"/>
          <ac:picMkLst>
            <pc:docMk/>
            <pc:sldMk cId="2138342200" sldId="286"/>
            <ac:picMk id="2" creationId="{00000000-0000-0000-0000-000000000000}"/>
          </ac:picMkLst>
        </pc:picChg>
        <pc:picChg chg="del">
          <ac:chgData name="Vo Cong Thuc" userId="6bb3f3b6-3072-4a16-bcaa-c22fe87fc628" providerId="ADAL" clId="{D8B09181-C38F-4DE3-98E6-883BD9D04E5B}" dt="2022-12-21T07:39:04.697" v="0" actId="478"/>
          <ac:picMkLst>
            <pc:docMk/>
            <pc:sldMk cId="2138342200" sldId="286"/>
            <ac:picMk id="3" creationId="{00000000-0000-0000-0000-000000000000}"/>
          </ac:picMkLst>
        </pc:picChg>
        <pc:picChg chg="add mod">
          <ac:chgData name="Vo Cong Thuc" userId="6bb3f3b6-3072-4a16-bcaa-c22fe87fc628" providerId="ADAL" clId="{D8B09181-C38F-4DE3-98E6-883BD9D04E5B}" dt="2022-12-21T07:58:34.286" v="7" actId="1076"/>
          <ac:picMkLst>
            <pc:docMk/>
            <pc:sldMk cId="2138342200" sldId="286"/>
            <ac:picMk id="1026" creationId="{9A6E70FA-5EB5-67ED-471C-CCE75AA9E557}"/>
          </ac:picMkLst>
        </pc:picChg>
      </pc:sldChg>
      <pc:sldChg chg="addSp delSp modSp del mod">
        <pc:chgData name="Vo Cong Thuc" userId="6bb3f3b6-3072-4a16-bcaa-c22fe87fc628" providerId="ADAL" clId="{D8B09181-C38F-4DE3-98E6-883BD9D04E5B}" dt="2022-12-21T11:13:26.392" v="3313" actId="47"/>
        <pc:sldMkLst>
          <pc:docMk/>
          <pc:sldMk cId="2927261221" sldId="287"/>
        </pc:sldMkLst>
        <pc:spChg chg="mod">
          <ac:chgData name="Vo Cong Thuc" userId="6bb3f3b6-3072-4a16-bcaa-c22fe87fc628" providerId="ADAL" clId="{D8B09181-C38F-4DE3-98E6-883BD9D04E5B}" dt="2022-12-21T11:07:33.842" v="3187" actId="14100"/>
          <ac:spMkLst>
            <pc:docMk/>
            <pc:sldMk cId="2927261221" sldId="287"/>
            <ac:spMk id="3"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4"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5"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7"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8"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9"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11"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12"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13" creationId="{00000000-0000-0000-0000-000000000000}"/>
          </ac:spMkLst>
        </pc:spChg>
        <pc:spChg chg="mod">
          <ac:chgData name="Vo Cong Thuc" userId="6bb3f3b6-3072-4a16-bcaa-c22fe87fc628" providerId="ADAL" clId="{D8B09181-C38F-4DE3-98E6-883BD9D04E5B}" dt="2022-12-21T11:12:37.054" v="3309" actId="1076"/>
          <ac:spMkLst>
            <pc:docMk/>
            <pc:sldMk cId="2927261221" sldId="287"/>
            <ac:spMk id="14" creationId="{00000000-0000-0000-0000-000000000000}"/>
          </ac:spMkLst>
        </pc:spChg>
        <pc:spChg chg="mod">
          <ac:chgData name="Vo Cong Thuc" userId="6bb3f3b6-3072-4a16-bcaa-c22fe87fc628" providerId="ADAL" clId="{D8B09181-C38F-4DE3-98E6-883BD9D04E5B}" dt="2022-12-21T11:12:41.148" v="3310" actId="1076"/>
          <ac:spMkLst>
            <pc:docMk/>
            <pc:sldMk cId="2927261221" sldId="287"/>
            <ac:spMk id="15" creationId="{00000000-0000-0000-0000-000000000000}"/>
          </ac:spMkLst>
        </pc:spChg>
        <pc:grpChg chg="mod">
          <ac:chgData name="Vo Cong Thuc" userId="6bb3f3b6-3072-4a16-bcaa-c22fe87fc628" providerId="ADAL" clId="{D8B09181-C38F-4DE3-98E6-883BD9D04E5B}" dt="2022-12-21T11:12:25.429" v="3308" actId="14100"/>
          <ac:grpSpMkLst>
            <pc:docMk/>
            <pc:sldMk cId="2927261221" sldId="287"/>
            <ac:grpSpMk id="2" creationId="{00000000-0000-0000-0000-000000000000}"/>
          </ac:grpSpMkLst>
        </pc:grpChg>
        <pc:grpChg chg="mod">
          <ac:chgData name="Vo Cong Thuc" userId="6bb3f3b6-3072-4a16-bcaa-c22fe87fc628" providerId="ADAL" clId="{D8B09181-C38F-4DE3-98E6-883BD9D04E5B}" dt="2022-12-21T11:12:25.429" v="3308" actId="14100"/>
          <ac:grpSpMkLst>
            <pc:docMk/>
            <pc:sldMk cId="2927261221" sldId="287"/>
            <ac:grpSpMk id="6" creationId="{00000000-0000-0000-0000-000000000000}"/>
          </ac:grpSpMkLst>
        </pc:grpChg>
        <pc:grpChg chg="mod">
          <ac:chgData name="Vo Cong Thuc" userId="6bb3f3b6-3072-4a16-bcaa-c22fe87fc628" providerId="ADAL" clId="{D8B09181-C38F-4DE3-98E6-883BD9D04E5B}" dt="2022-12-21T11:12:25.429" v="3308" actId="14100"/>
          <ac:grpSpMkLst>
            <pc:docMk/>
            <pc:sldMk cId="2927261221" sldId="287"/>
            <ac:grpSpMk id="10" creationId="{00000000-0000-0000-0000-000000000000}"/>
          </ac:grpSpMkLst>
        </pc:grpChg>
        <pc:picChg chg="add del mod">
          <ac:chgData name="Vo Cong Thuc" userId="6bb3f3b6-3072-4a16-bcaa-c22fe87fc628" providerId="ADAL" clId="{D8B09181-C38F-4DE3-98E6-883BD9D04E5B}" dt="2022-12-21T11:10:51.894" v="3293" actId="478"/>
          <ac:picMkLst>
            <pc:docMk/>
            <pc:sldMk cId="2927261221" sldId="287"/>
            <ac:picMk id="2050" creationId="{28FDBE91-6D34-DABB-56B7-D32EB1F99493}"/>
          </ac:picMkLst>
        </pc:picChg>
        <pc:cxnChg chg="mod">
          <ac:chgData name="Vo Cong Thuc" userId="6bb3f3b6-3072-4a16-bcaa-c22fe87fc628" providerId="ADAL" clId="{D8B09181-C38F-4DE3-98E6-883BD9D04E5B}" dt="2022-12-21T11:11:22.973" v="3301" actId="14100"/>
          <ac:cxnSpMkLst>
            <pc:docMk/>
            <pc:sldMk cId="2927261221" sldId="287"/>
            <ac:cxnSpMk id="17" creationId="{00000000-0000-0000-0000-000000000000}"/>
          </ac:cxnSpMkLst>
        </pc:cxnChg>
      </pc:sldChg>
      <pc:sldChg chg="del">
        <pc:chgData name="Vo Cong Thuc" userId="6bb3f3b6-3072-4a16-bcaa-c22fe87fc628" providerId="ADAL" clId="{D8B09181-C38F-4DE3-98E6-883BD9D04E5B}" dt="2022-12-21T20:32:54.165" v="5939" actId="47"/>
        <pc:sldMkLst>
          <pc:docMk/>
          <pc:sldMk cId="1106535150" sldId="288"/>
        </pc:sldMkLst>
      </pc:sldChg>
      <pc:sldChg chg="del">
        <pc:chgData name="Vo Cong Thuc" userId="6bb3f3b6-3072-4a16-bcaa-c22fe87fc628" providerId="ADAL" clId="{D8B09181-C38F-4DE3-98E6-883BD9D04E5B}" dt="2022-12-28T17:35:07.278" v="7307" actId="47"/>
        <pc:sldMkLst>
          <pc:docMk/>
          <pc:sldMk cId="3659266143" sldId="289"/>
        </pc:sldMkLst>
      </pc:sldChg>
      <pc:sldChg chg="del">
        <pc:chgData name="Vo Cong Thuc" userId="6bb3f3b6-3072-4a16-bcaa-c22fe87fc628" providerId="ADAL" clId="{D8B09181-C38F-4DE3-98E6-883BD9D04E5B}" dt="2022-12-21T21:17:28.795" v="6460" actId="47"/>
        <pc:sldMkLst>
          <pc:docMk/>
          <pc:sldMk cId="2473760411" sldId="290"/>
        </pc:sldMkLst>
      </pc:sldChg>
      <pc:sldChg chg="addSp delSp modSp new mod delAnim modAnim modNotesTx">
        <pc:chgData name="Vo Cong Thuc" userId="6bb3f3b6-3072-4a16-bcaa-c22fe87fc628" providerId="ADAL" clId="{D8B09181-C38F-4DE3-98E6-883BD9D04E5B}" dt="2022-12-21T11:11:06.563" v="3299" actId="20577"/>
        <pc:sldMkLst>
          <pc:docMk/>
          <pc:sldMk cId="3533770953" sldId="292"/>
        </pc:sldMkLst>
        <pc:spChg chg="mod">
          <ac:chgData name="Vo Cong Thuc" userId="6bb3f3b6-3072-4a16-bcaa-c22fe87fc628" providerId="ADAL" clId="{D8B09181-C38F-4DE3-98E6-883BD9D04E5B}" dt="2022-12-21T08:55:42.487" v="1214"/>
          <ac:spMkLst>
            <pc:docMk/>
            <pc:sldMk cId="3533770953" sldId="292"/>
            <ac:spMk id="3" creationId="{4ED2AF20-7AFB-FE6F-7784-FBBAE360B2D4}"/>
          </ac:spMkLst>
        </pc:spChg>
        <pc:spChg chg="mod">
          <ac:chgData name="Vo Cong Thuc" userId="6bb3f3b6-3072-4a16-bcaa-c22fe87fc628" providerId="ADAL" clId="{D8B09181-C38F-4DE3-98E6-883BD9D04E5B}" dt="2022-12-21T08:55:42.487" v="1214"/>
          <ac:spMkLst>
            <pc:docMk/>
            <pc:sldMk cId="3533770953" sldId="292"/>
            <ac:spMk id="4" creationId="{A4134837-9C6E-3F26-C4D3-0B89AD61D53B}"/>
          </ac:spMkLst>
        </pc:spChg>
        <pc:spChg chg="mod">
          <ac:chgData name="Vo Cong Thuc" userId="6bb3f3b6-3072-4a16-bcaa-c22fe87fc628" providerId="ADAL" clId="{D8B09181-C38F-4DE3-98E6-883BD9D04E5B}" dt="2022-12-21T08:55:42.487" v="1214"/>
          <ac:spMkLst>
            <pc:docMk/>
            <pc:sldMk cId="3533770953" sldId="292"/>
            <ac:spMk id="5" creationId="{1705C2C3-2388-73C3-D2EA-0A3584DF6A40}"/>
          </ac:spMkLst>
        </pc:spChg>
        <pc:spChg chg="mod">
          <ac:chgData name="Vo Cong Thuc" userId="6bb3f3b6-3072-4a16-bcaa-c22fe87fc628" providerId="ADAL" clId="{D8B09181-C38F-4DE3-98E6-883BD9D04E5B}" dt="2022-12-21T09:54:26.155" v="1310" actId="6549"/>
          <ac:spMkLst>
            <pc:docMk/>
            <pc:sldMk cId="3533770953" sldId="292"/>
            <ac:spMk id="6" creationId="{D973194E-F18A-3170-D00F-1A845FCCF413}"/>
          </ac:spMkLst>
        </pc:spChg>
        <pc:spChg chg="mod">
          <ac:chgData name="Vo Cong Thuc" userId="6bb3f3b6-3072-4a16-bcaa-c22fe87fc628" providerId="ADAL" clId="{D8B09181-C38F-4DE3-98E6-883BD9D04E5B}" dt="2022-12-21T08:55:42.487" v="1214"/>
          <ac:spMkLst>
            <pc:docMk/>
            <pc:sldMk cId="3533770953" sldId="292"/>
            <ac:spMk id="8" creationId="{2F28E04A-900B-D848-820C-E104E75CD4A1}"/>
          </ac:spMkLst>
        </pc:spChg>
        <pc:spChg chg="mod">
          <ac:chgData name="Vo Cong Thuc" userId="6bb3f3b6-3072-4a16-bcaa-c22fe87fc628" providerId="ADAL" clId="{D8B09181-C38F-4DE3-98E6-883BD9D04E5B}" dt="2022-12-21T08:55:42.487" v="1214"/>
          <ac:spMkLst>
            <pc:docMk/>
            <pc:sldMk cId="3533770953" sldId="292"/>
            <ac:spMk id="9" creationId="{E710E858-357B-8480-80D4-8EC4451BE0D7}"/>
          </ac:spMkLst>
        </pc:spChg>
        <pc:spChg chg="mod">
          <ac:chgData name="Vo Cong Thuc" userId="6bb3f3b6-3072-4a16-bcaa-c22fe87fc628" providerId="ADAL" clId="{D8B09181-C38F-4DE3-98E6-883BD9D04E5B}" dt="2022-12-21T08:55:42.487" v="1214"/>
          <ac:spMkLst>
            <pc:docMk/>
            <pc:sldMk cId="3533770953" sldId="292"/>
            <ac:spMk id="10" creationId="{07F448DF-2495-BC14-EC9A-EE3909E921B4}"/>
          </ac:spMkLst>
        </pc:spChg>
        <pc:spChg chg="mod">
          <ac:chgData name="Vo Cong Thuc" userId="6bb3f3b6-3072-4a16-bcaa-c22fe87fc628" providerId="ADAL" clId="{D8B09181-C38F-4DE3-98E6-883BD9D04E5B}" dt="2022-12-21T08:55:42.487" v="1214"/>
          <ac:spMkLst>
            <pc:docMk/>
            <pc:sldMk cId="3533770953" sldId="292"/>
            <ac:spMk id="11" creationId="{594CDBC9-395D-2C0D-C171-B5D5FDDAE32D}"/>
          </ac:spMkLst>
        </pc:spChg>
        <pc:spChg chg="mod">
          <ac:chgData name="Vo Cong Thuc" userId="6bb3f3b6-3072-4a16-bcaa-c22fe87fc628" providerId="ADAL" clId="{D8B09181-C38F-4DE3-98E6-883BD9D04E5B}" dt="2022-12-21T08:55:42.487" v="1214"/>
          <ac:spMkLst>
            <pc:docMk/>
            <pc:sldMk cId="3533770953" sldId="292"/>
            <ac:spMk id="13" creationId="{B3BBB567-DECC-2F83-8AAD-99D5CCD223A7}"/>
          </ac:spMkLst>
        </pc:spChg>
        <pc:spChg chg="mod">
          <ac:chgData name="Vo Cong Thuc" userId="6bb3f3b6-3072-4a16-bcaa-c22fe87fc628" providerId="ADAL" clId="{D8B09181-C38F-4DE3-98E6-883BD9D04E5B}" dt="2022-12-21T08:55:42.487" v="1214"/>
          <ac:spMkLst>
            <pc:docMk/>
            <pc:sldMk cId="3533770953" sldId="292"/>
            <ac:spMk id="14" creationId="{F50546F9-F818-F545-058A-A42D9501233E}"/>
          </ac:spMkLst>
        </pc:spChg>
        <pc:spChg chg="mod">
          <ac:chgData name="Vo Cong Thuc" userId="6bb3f3b6-3072-4a16-bcaa-c22fe87fc628" providerId="ADAL" clId="{D8B09181-C38F-4DE3-98E6-883BD9D04E5B}" dt="2022-12-21T08:55:42.487" v="1214"/>
          <ac:spMkLst>
            <pc:docMk/>
            <pc:sldMk cId="3533770953" sldId="292"/>
            <ac:spMk id="15" creationId="{36485BD2-0AA2-66B7-6943-5E460366EFA9}"/>
          </ac:spMkLst>
        </pc:spChg>
        <pc:spChg chg="mod">
          <ac:chgData name="Vo Cong Thuc" userId="6bb3f3b6-3072-4a16-bcaa-c22fe87fc628" providerId="ADAL" clId="{D8B09181-C38F-4DE3-98E6-883BD9D04E5B}" dt="2022-12-21T08:55:42.487" v="1214"/>
          <ac:spMkLst>
            <pc:docMk/>
            <pc:sldMk cId="3533770953" sldId="292"/>
            <ac:spMk id="16" creationId="{686F6B66-F061-F0C4-D394-61B1615B3FB9}"/>
          </ac:spMkLst>
        </pc:spChg>
        <pc:spChg chg="add del mod">
          <ac:chgData name="Vo Cong Thuc" userId="6bb3f3b6-3072-4a16-bcaa-c22fe87fc628" providerId="ADAL" clId="{D8B09181-C38F-4DE3-98E6-883BD9D04E5B}" dt="2022-12-21T09:04:51.554" v="1257" actId="478"/>
          <ac:spMkLst>
            <pc:docMk/>
            <pc:sldMk cId="3533770953" sldId="292"/>
            <ac:spMk id="19" creationId="{D3A8C908-F977-F0DD-382D-5817E3485119}"/>
          </ac:spMkLst>
        </pc:spChg>
        <pc:spChg chg="add mod">
          <ac:chgData name="Vo Cong Thuc" userId="6bb3f3b6-3072-4a16-bcaa-c22fe87fc628" providerId="ADAL" clId="{D8B09181-C38F-4DE3-98E6-883BD9D04E5B}" dt="2022-12-21T09:02:52.065" v="1237" actId="208"/>
          <ac:spMkLst>
            <pc:docMk/>
            <pc:sldMk cId="3533770953" sldId="292"/>
            <ac:spMk id="20" creationId="{E0E126CC-74D0-9414-396F-ADD935DAB5CF}"/>
          </ac:spMkLst>
        </pc:spChg>
        <pc:spChg chg="add mod">
          <ac:chgData name="Vo Cong Thuc" userId="6bb3f3b6-3072-4a16-bcaa-c22fe87fc628" providerId="ADAL" clId="{D8B09181-C38F-4DE3-98E6-883BD9D04E5B}" dt="2022-12-21T09:05:47.239" v="1308" actId="14100"/>
          <ac:spMkLst>
            <pc:docMk/>
            <pc:sldMk cId="3533770953" sldId="292"/>
            <ac:spMk id="21" creationId="{99852DED-C312-E7B7-D6F3-CFB4B84255B4}"/>
          </ac:spMkLst>
        </pc:spChg>
        <pc:grpChg chg="add del mod">
          <ac:chgData name="Vo Cong Thuc" userId="6bb3f3b6-3072-4a16-bcaa-c22fe87fc628" providerId="ADAL" clId="{D8B09181-C38F-4DE3-98E6-883BD9D04E5B}" dt="2022-12-21T09:54:29.941" v="1311" actId="478"/>
          <ac:grpSpMkLst>
            <pc:docMk/>
            <pc:sldMk cId="3533770953" sldId="292"/>
            <ac:grpSpMk id="2" creationId="{A1818D90-BD7F-451D-223A-16A2E90F67ED}"/>
          </ac:grpSpMkLst>
        </pc:grpChg>
        <pc:grpChg chg="add del mod">
          <ac:chgData name="Vo Cong Thuc" userId="6bb3f3b6-3072-4a16-bcaa-c22fe87fc628" providerId="ADAL" clId="{D8B09181-C38F-4DE3-98E6-883BD9D04E5B}" dt="2022-12-21T09:54:32.112" v="1312" actId="478"/>
          <ac:grpSpMkLst>
            <pc:docMk/>
            <pc:sldMk cId="3533770953" sldId="292"/>
            <ac:grpSpMk id="7" creationId="{82AF6A1E-6CE1-2E09-C8C2-0783147A6318}"/>
          </ac:grpSpMkLst>
        </pc:grpChg>
        <pc:grpChg chg="add del mod">
          <ac:chgData name="Vo Cong Thuc" userId="6bb3f3b6-3072-4a16-bcaa-c22fe87fc628" providerId="ADAL" clId="{D8B09181-C38F-4DE3-98E6-883BD9D04E5B}" dt="2022-12-21T09:54:33.057" v="1313" actId="478"/>
          <ac:grpSpMkLst>
            <pc:docMk/>
            <pc:sldMk cId="3533770953" sldId="292"/>
            <ac:grpSpMk id="12" creationId="{DD936AFF-D974-75AC-A154-849CF4EE933D}"/>
          </ac:grpSpMkLst>
        </pc:grpChg>
        <pc:graphicFrameChg chg="add del mod">
          <ac:chgData name="Vo Cong Thuc" userId="6bb3f3b6-3072-4a16-bcaa-c22fe87fc628" providerId="ADAL" clId="{D8B09181-C38F-4DE3-98E6-883BD9D04E5B}" dt="2022-12-21T09:56:39.684" v="1318" actId="478"/>
          <ac:graphicFrameMkLst>
            <pc:docMk/>
            <pc:sldMk cId="3533770953" sldId="292"/>
            <ac:graphicFrameMk id="24" creationId="{405C6198-9E2E-EE42-FCC3-514615E9CABB}"/>
          </ac:graphicFrameMkLst>
        </pc:graphicFrameChg>
        <pc:graphicFrameChg chg="add del">
          <ac:chgData name="Vo Cong Thuc" userId="6bb3f3b6-3072-4a16-bcaa-c22fe87fc628" providerId="ADAL" clId="{D8B09181-C38F-4DE3-98E6-883BD9D04E5B}" dt="2022-12-21T09:59:40.229" v="1325" actId="478"/>
          <ac:graphicFrameMkLst>
            <pc:docMk/>
            <pc:sldMk cId="3533770953" sldId="292"/>
            <ac:graphicFrameMk id="28" creationId="{163953C3-B2C1-6EDE-7F95-9B5D8D3D9294}"/>
          </ac:graphicFrameMkLst>
        </pc:graphicFrameChg>
        <pc:graphicFrameChg chg="add mod">
          <ac:chgData name="Vo Cong Thuc" userId="6bb3f3b6-3072-4a16-bcaa-c22fe87fc628" providerId="ADAL" clId="{D8B09181-C38F-4DE3-98E6-883BD9D04E5B}" dt="2022-12-21T11:11:06.563" v="3299" actId="20577"/>
          <ac:graphicFrameMkLst>
            <pc:docMk/>
            <pc:sldMk cId="3533770953" sldId="292"/>
            <ac:graphicFrameMk id="31" creationId="{02D7E92B-6B2B-A7CF-496E-A4574CA88DB7}"/>
          </ac:graphicFrameMkLst>
        </pc:graphicFrameChg>
        <pc:picChg chg="add del mod">
          <ac:chgData name="Vo Cong Thuc" userId="6bb3f3b6-3072-4a16-bcaa-c22fe87fc628" providerId="ADAL" clId="{D8B09181-C38F-4DE3-98E6-883BD9D04E5B}" dt="2022-12-21T09:54:24.832" v="1309" actId="478"/>
          <ac:picMkLst>
            <pc:docMk/>
            <pc:sldMk cId="3533770953" sldId="292"/>
            <ac:picMk id="17" creationId="{482DD72D-9FB5-4083-B0C9-0D57316AE261}"/>
          </ac:picMkLst>
        </pc:picChg>
        <pc:cxnChg chg="add mod">
          <ac:chgData name="Vo Cong Thuc" userId="6bb3f3b6-3072-4a16-bcaa-c22fe87fc628" providerId="ADAL" clId="{D8B09181-C38F-4DE3-98E6-883BD9D04E5B}" dt="2022-12-21T08:57:23.808" v="1222" actId="1076"/>
          <ac:cxnSpMkLst>
            <pc:docMk/>
            <pc:sldMk cId="3533770953" sldId="292"/>
            <ac:cxnSpMk id="18" creationId="{D92C9409-E1ED-CF35-D558-BC4697BBED6C}"/>
          </ac:cxnSpMkLst>
        </pc:cxnChg>
      </pc:sldChg>
      <pc:sldChg chg="addSp delSp modSp add mod delAnim modAnim modNotesTx">
        <pc:chgData name="Vo Cong Thuc" userId="6bb3f3b6-3072-4a16-bcaa-c22fe87fc628" providerId="ADAL" clId="{D8B09181-C38F-4DE3-98E6-883BD9D04E5B}" dt="2022-12-21T15:33:13.619" v="4452" actId="20577"/>
        <pc:sldMkLst>
          <pc:docMk/>
          <pc:sldMk cId="2335979008" sldId="293"/>
        </pc:sldMkLst>
        <pc:spChg chg="mod">
          <ac:chgData name="Vo Cong Thuc" userId="6bb3f3b6-3072-4a16-bcaa-c22fe87fc628" providerId="ADAL" clId="{D8B09181-C38F-4DE3-98E6-883BD9D04E5B}" dt="2022-12-21T11:13:23.532" v="3312"/>
          <ac:spMkLst>
            <pc:docMk/>
            <pc:sldMk cId="2335979008" sldId="293"/>
            <ac:spMk id="3" creationId="{D74AA786-8F9F-20E3-D0F6-1CE131AF5FAA}"/>
          </ac:spMkLst>
        </pc:spChg>
        <pc:spChg chg="mod">
          <ac:chgData name="Vo Cong Thuc" userId="6bb3f3b6-3072-4a16-bcaa-c22fe87fc628" providerId="ADAL" clId="{D8B09181-C38F-4DE3-98E6-883BD9D04E5B}" dt="2022-12-21T11:13:23.532" v="3312"/>
          <ac:spMkLst>
            <pc:docMk/>
            <pc:sldMk cId="2335979008" sldId="293"/>
            <ac:spMk id="4" creationId="{E56A9E6A-7505-9169-A26E-5202A10CBBE6}"/>
          </ac:spMkLst>
        </pc:spChg>
        <pc:spChg chg="mod">
          <ac:chgData name="Vo Cong Thuc" userId="6bb3f3b6-3072-4a16-bcaa-c22fe87fc628" providerId="ADAL" clId="{D8B09181-C38F-4DE3-98E6-883BD9D04E5B}" dt="2022-12-21T11:14:12.140" v="3372" actId="1076"/>
          <ac:spMkLst>
            <pc:docMk/>
            <pc:sldMk cId="2335979008" sldId="293"/>
            <ac:spMk id="5" creationId="{9FCF4680-6A6D-9E40-5A81-8426384E0FD5}"/>
          </ac:spMkLst>
        </pc:spChg>
        <pc:spChg chg="mod">
          <ac:chgData name="Vo Cong Thuc" userId="6bb3f3b6-3072-4a16-bcaa-c22fe87fc628" providerId="ADAL" clId="{D8B09181-C38F-4DE3-98E6-883BD9D04E5B}" dt="2022-12-21T11:13:23.532" v="3312"/>
          <ac:spMkLst>
            <pc:docMk/>
            <pc:sldMk cId="2335979008" sldId="293"/>
            <ac:spMk id="7" creationId="{C92FB61E-293B-3D65-86CC-75628C1D8892}"/>
          </ac:spMkLst>
        </pc:spChg>
        <pc:spChg chg="mod">
          <ac:chgData name="Vo Cong Thuc" userId="6bb3f3b6-3072-4a16-bcaa-c22fe87fc628" providerId="ADAL" clId="{D8B09181-C38F-4DE3-98E6-883BD9D04E5B}" dt="2022-12-21T11:13:23.532" v="3312"/>
          <ac:spMkLst>
            <pc:docMk/>
            <pc:sldMk cId="2335979008" sldId="293"/>
            <ac:spMk id="8" creationId="{20A82721-BB34-DD10-EE31-2E375F035723}"/>
          </ac:spMkLst>
        </pc:spChg>
        <pc:spChg chg="mod">
          <ac:chgData name="Vo Cong Thuc" userId="6bb3f3b6-3072-4a16-bcaa-c22fe87fc628" providerId="ADAL" clId="{D8B09181-C38F-4DE3-98E6-883BD9D04E5B}" dt="2022-12-21T11:15:19.218" v="3434" actId="1076"/>
          <ac:spMkLst>
            <pc:docMk/>
            <pc:sldMk cId="2335979008" sldId="293"/>
            <ac:spMk id="9" creationId="{DBEB96F7-B02E-74B1-BAFA-E214EBC3A127}"/>
          </ac:spMkLst>
        </pc:spChg>
        <pc:spChg chg="mod">
          <ac:chgData name="Vo Cong Thuc" userId="6bb3f3b6-3072-4a16-bcaa-c22fe87fc628" providerId="ADAL" clId="{D8B09181-C38F-4DE3-98E6-883BD9D04E5B}" dt="2022-12-21T11:13:23.532" v="3312"/>
          <ac:spMkLst>
            <pc:docMk/>
            <pc:sldMk cId="2335979008" sldId="293"/>
            <ac:spMk id="11" creationId="{44CBF084-C18B-0B85-00AC-B04ADF869907}"/>
          </ac:spMkLst>
        </pc:spChg>
        <pc:spChg chg="mod">
          <ac:chgData name="Vo Cong Thuc" userId="6bb3f3b6-3072-4a16-bcaa-c22fe87fc628" providerId="ADAL" clId="{D8B09181-C38F-4DE3-98E6-883BD9D04E5B}" dt="2022-12-21T11:13:23.532" v="3312"/>
          <ac:spMkLst>
            <pc:docMk/>
            <pc:sldMk cId="2335979008" sldId="293"/>
            <ac:spMk id="12" creationId="{5B87D01A-1517-90BA-CE4E-6DB261ABABFD}"/>
          </ac:spMkLst>
        </pc:spChg>
        <pc:spChg chg="mod">
          <ac:chgData name="Vo Cong Thuc" userId="6bb3f3b6-3072-4a16-bcaa-c22fe87fc628" providerId="ADAL" clId="{D8B09181-C38F-4DE3-98E6-883BD9D04E5B}" dt="2022-12-21T11:15:58.341" v="3490" actId="1076"/>
          <ac:spMkLst>
            <pc:docMk/>
            <pc:sldMk cId="2335979008" sldId="293"/>
            <ac:spMk id="13" creationId="{432DBC3B-4EDF-AC36-7AA7-3261CC594E91}"/>
          </ac:spMkLst>
        </pc:spChg>
        <pc:spChg chg="add del mod">
          <ac:chgData name="Vo Cong Thuc" userId="6bb3f3b6-3072-4a16-bcaa-c22fe87fc628" providerId="ADAL" clId="{D8B09181-C38F-4DE3-98E6-883BD9D04E5B}" dt="2022-12-21T11:25:20.257" v="3857" actId="478"/>
          <ac:spMkLst>
            <pc:docMk/>
            <pc:sldMk cId="2335979008" sldId="293"/>
            <ac:spMk id="14" creationId="{9C626666-14DA-29E7-F215-14C3A74CE958}"/>
          </ac:spMkLst>
        </pc:spChg>
        <pc:spChg chg="add del mod">
          <ac:chgData name="Vo Cong Thuc" userId="6bb3f3b6-3072-4a16-bcaa-c22fe87fc628" providerId="ADAL" clId="{D8B09181-C38F-4DE3-98E6-883BD9D04E5B}" dt="2022-12-21T11:25:20.257" v="3857" actId="478"/>
          <ac:spMkLst>
            <pc:docMk/>
            <pc:sldMk cId="2335979008" sldId="293"/>
            <ac:spMk id="15" creationId="{715BA886-8146-2EE0-E49B-FB0F96CD9359}"/>
          </ac:spMkLst>
        </pc:spChg>
        <pc:spChg chg="add del mod">
          <ac:chgData name="Vo Cong Thuc" userId="6bb3f3b6-3072-4a16-bcaa-c22fe87fc628" providerId="ADAL" clId="{D8B09181-C38F-4DE3-98E6-883BD9D04E5B}" dt="2022-12-21T11:25:20.257" v="3857" actId="478"/>
          <ac:spMkLst>
            <pc:docMk/>
            <pc:sldMk cId="2335979008" sldId="293"/>
            <ac:spMk id="16" creationId="{85770224-9A73-ADCA-D91A-52334E06BFC7}"/>
          </ac:spMkLst>
        </pc:spChg>
        <pc:spChg chg="mod">
          <ac:chgData name="Vo Cong Thuc" userId="6bb3f3b6-3072-4a16-bcaa-c22fe87fc628" providerId="ADAL" clId="{D8B09181-C38F-4DE3-98E6-883BD9D04E5B}" dt="2022-12-21T11:20:09.321" v="3516" actId="14100"/>
          <ac:spMkLst>
            <pc:docMk/>
            <pc:sldMk cId="2335979008" sldId="293"/>
            <ac:spMk id="21" creationId="{99852DED-C312-E7B7-D6F3-CFB4B84255B4}"/>
          </ac:spMkLst>
        </pc:spChg>
        <pc:spChg chg="add mod">
          <ac:chgData name="Vo Cong Thuc" userId="6bb3f3b6-3072-4a16-bcaa-c22fe87fc628" providerId="ADAL" clId="{D8B09181-C38F-4DE3-98E6-883BD9D04E5B}" dt="2022-12-21T11:26:11.713" v="3865" actId="1076"/>
          <ac:spMkLst>
            <pc:docMk/>
            <pc:sldMk cId="2335979008" sldId="293"/>
            <ac:spMk id="23" creationId="{D799351C-6C94-435A-D0ED-47761BC81366}"/>
          </ac:spMkLst>
        </pc:spChg>
        <pc:grpChg chg="add del mod">
          <ac:chgData name="Vo Cong Thuc" userId="6bb3f3b6-3072-4a16-bcaa-c22fe87fc628" providerId="ADAL" clId="{D8B09181-C38F-4DE3-98E6-883BD9D04E5B}" dt="2022-12-21T11:25:20.257" v="3857" actId="478"/>
          <ac:grpSpMkLst>
            <pc:docMk/>
            <pc:sldMk cId="2335979008" sldId="293"/>
            <ac:grpSpMk id="2" creationId="{CC691C35-957A-228D-7FDE-352F0A68BD9E}"/>
          </ac:grpSpMkLst>
        </pc:grpChg>
        <pc:grpChg chg="add del mod">
          <ac:chgData name="Vo Cong Thuc" userId="6bb3f3b6-3072-4a16-bcaa-c22fe87fc628" providerId="ADAL" clId="{D8B09181-C38F-4DE3-98E6-883BD9D04E5B}" dt="2022-12-21T11:25:20.257" v="3857" actId="478"/>
          <ac:grpSpMkLst>
            <pc:docMk/>
            <pc:sldMk cId="2335979008" sldId="293"/>
            <ac:grpSpMk id="6" creationId="{0D342FA6-2869-4F92-95FE-22C432DF0160}"/>
          </ac:grpSpMkLst>
        </pc:grpChg>
        <pc:grpChg chg="add del mod">
          <ac:chgData name="Vo Cong Thuc" userId="6bb3f3b6-3072-4a16-bcaa-c22fe87fc628" providerId="ADAL" clId="{D8B09181-C38F-4DE3-98E6-883BD9D04E5B}" dt="2022-12-21T11:25:20.257" v="3857" actId="478"/>
          <ac:grpSpMkLst>
            <pc:docMk/>
            <pc:sldMk cId="2335979008" sldId="293"/>
            <ac:grpSpMk id="10" creationId="{E170B701-2FE2-CC83-A3B9-0F5D7B4DF9C8}"/>
          </ac:grpSpMkLst>
        </pc:grpChg>
        <pc:graphicFrameChg chg="del">
          <ac:chgData name="Vo Cong Thuc" userId="6bb3f3b6-3072-4a16-bcaa-c22fe87fc628" providerId="ADAL" clId="{D8B09181-C38F-4DE3-98E6-883BD9D04E5B}" dt="2022-12-21T11:09:48.022" v="3189" actId="478"/>
          <ac:graphicFrameMkLst>
            <pc:docMk/>
            <pc:sldMk cId="2335979008" sldId="293"/>
            <ac:graphicFrameMk id="31" creationId="{02D7E92B-6B2B-A7CF-496E-A4574CA88DB7}"/>
          </ac:graphicFrameMkLst>
        </pc:graphicFrameChg>
        <pc:picChg chg="add mod">
          <ac:chgData name="Vo Cong Thuc" userId="6bb3f3b6-3072-4a16-bcaa-c22fe87fc628" providerId="ADAL" clId="{D8B09181-C38F-4DE3-98E6-883BD9D04E5B}" dt="2022-12-21T11:25:32.468" v="3860" actId="1076"/>
          <ac:picMkLst>
            <pc:docMk/>
            <pc:sldMk cId="2335979008" sldId="293"/>
            <ac:picMk id="22" creationId="{D0E1CF40-B51C-245E-A866-22D0E1A2AEEE}"/>
          </ac:picMkLst>
        </pc:picChg>
        <pc:picChg chg="add mod modCrop">
          <ac:chgData name="Vo Cong Thuc" userId="6bb3f3b6-3072-4a16-bcaa-c22fe87fc628" providerId="ADAL" clId="{D8B09181-C38F-4DE3-98E6-883BD9D04E5B}" dt="2022-12-21T11:27:00.170" v="3872" actId="1076"/>
          <ac:picMkLst>
            <pc:docMk/>
            <pc:sldMk cId="2335979008" sldId="293"/>
            <ac:picMk id="25" creationId="{ED6C5116-B737-5DFF-47F6-1928EED1AEAA}"/>
          </ac:picMkLst>
        </pc:picChg>
        <pc:cxnChg chg="add del mod">
          <ac:chgData name="Vo Cong Thuc" userId="6bb3f3b6-3072-4a16-bcaa-c22fe87fc628" providerId="ADAL" clId="{D8B09181-C38F-4DE3-98E6-883BD9D04E5B}" dt="2022-12-21T11:25:20.257" v="3857" actId="478"/>
          <ac:cxnSpMkLst>
            <pc:docMk/>
            <pc:sldMk cId="2335979008" sldId="293"/>
            <ac:cxnSpMk id="17" creationId="{24E7A18A-99F8-C333-5E5B-8E30AA37CDAB}"/>
          </ac:cxnSpMkLst>
        </pc:cxnChg>
      </pc:sldChg>
      <pc:sldChg chg="addSp delSp modSp add mod delAnim modAnim modNotesTx">
        <pc:chgData name="Vo Cong Thuc" userId="6bb3f3b6-3072-4a16-bcaa-c22fe87fc628" providerId="ADAL" clId="{D8B09181-C38F-4DE3-98E6-883BD9D04E5B}" dt="2022-12-21T18:23:10.065" v="5047" actId="1076"/>
        <pc:sldMkLst>
          <pc:docMk/>
          <pc:sldMk cId="3081845504" sldId="294"/>
        </pc:sldMkLst>
        <pc:spChg chg="add mod">
          <ac:chgData name="Vo Cong Thuc" userId="6bb3f3b6-3072-4a16-bcaa-c22fe87fc628" providerId="ADAL" clId="{D8B09181-C38F-4DE3-98E6-883BD9D04E5B}" dt="2022-12-21T18:15:56.136" v="4511"/>
          <ac:spMkLst>
            <pc:docMk/>
            <pc:sldMk cId="3081845504" sldId="294"/>
            <ac:spMk id="2" creationId="{63457957-42FE-9EEC-EC6C-7ED704E5AC87}"/>
          </ac:spMkLst>
        </pc:spChg>
        <pc:spChg chg="add mod">
          <ac:chgData name="Vo Cong Thuc" userId="6bb3f3b6-3072-4a16-bcaa-c22fe87fc628" providerId="ADAL" clId="{D8B09181-C38F-4DE3-98E6-883BD9D04E5B}" dt="2022-12-21T18:15:56.136" v="4511"/>
          <ac:spMkLst>
            <pc:docMk/>
            <pc:sldMk cId="3081845504" sldId="294"/>
            <ac:spMk id="3" creationId="{43A6B22A-7567-5FB4-E821-4E908CC55C5C}"/>
          </ac:spMkLst>
        </pc:spChg>
        <pc:spChg chg="add mod">
          <ac:chgData name="Vo Cong Thuc" userId="6bb3f3b6-3072-4a16-bcaa-c22fe87fc628" providerId="ADAL" clId="{D8B09181-C38F-4DE3-98E6-883BD9D04E5B}" dt="2022-12-21T18:15:56.136" v="4511"/>
          <ac:spMkLst>
            <pc:docMk/>
            <pc:sldMk cId="3081845504" sldId="294"/>
            <ac:spMk id="4" creationId="{32D830B2-3593-9FA2-B644-8FC4763BD106}"/>
          </ac:spMkLst>
        </pc:spChg>
        <pc:spChg chg="add mod">
          <ac:chgData name="Vo Cong Thuc" userId="6bb3f3b6-3072-4a16-bcaa-c22fe87fc628" providerId="ADAL" clId="{D8B09181-C38F-4DE3-98E6-883BD9D04E5B}" dt="2022-12-21T18:15:56.136" v="4511"/>
          <ac:spMkLst>
            <pc:docMk/>
            <pc:sldMk cId="3081845504" sldId="294"/>
            <ac:spMk id="5" creationId="{E7584EE2-69F4-9428-75FF-68CA71A7AF56}"/>
          </ac:spMkLst>
        </pc:spChg>
        <pc:spChg chg="add mod">
          <ac:chgData name="Vo Cong Thuc" userId="6bb3f3b6-3072-4a16-bcaa-c22fe87fc628" providerId="ADAL" clId="{D8B09181-C38F-4DE3-98E6-883BD9D04E5B}" dt="2022-12-21T18:15:56.136" v="4511"/>
          <ac:spMkLst>
            <pc:docMk/>
            <pc:sldMk cId="3081845504" sldId="294"/>
            <ac:spMk id="6" creationId="{D113DF72-3A78-D8FB-F391-89C9886D745B}"/>
          </ac:spMkLst>
        </pc:spChg>
        <pc:spChg chg="add mod">
          <ac:chgData name="Vo Cong Thuc" userId="6bb3f3b6-3072-4a16-bcaa-c22fe87fc628" providerId="ADAL" clId="{D8B09181-C38F-4DE3-98E6-883BD9D04E5B}" dt="2022-12-21T18:19:42.181" v="4835" actId="1076"/>
          <ac:spMkLst>
            <pc:docMk/>
            <pc:sldMk cId="3081845504" sldId="294"/>
            <ac:spMk id="7" creationId="{209E7668-D739-8FEE-9D0F-23BF4400002C}"/>
          </ac:spMkLst>
        </pc:spChg>
        <pc:spChg chg="add del mod">
          <ac:chgData name="Vo Cong Thuc" userId="6bb3f3b6-3072-4a16-bcaa-c22fe87fc628" providerId="ADAL" clId="{D8B09181-C38F-4DE3-98E6-883BD9D04E5B}" dt="2022-12-21T18:16:48.712" v="4527" actId="478"/>
          <ac:spMkLst>
            <pc:docMk/>
            <pc:sldMk cId="3081845504" sldId="294"/>
            <ac:spMk id="8" creationId="{8B9A53E9-5ABA-6E63-61D7-6B77C51A4AD6}"/>
          </ac:spMkLst>
        </pc:spChg>
        <pc:spChg chg="add mod">
          <ac:chgData name="Vo Cong Thuc" userId="6bb3f3b6-3072-4a16-bcaa-c22fe87fc628" providerId="ADAL" clId="{D8B09181-C38F-4DE3-98E6-883BD9D04E5B}" dt="2022-12-21T18:19:46.561" v="4836" actId="255"/>
          <ac:spMkLst>
            <pc:docMk/>
            <pc:sldMk cId="3081845504" sldId="294"/>
            <ac:spMk id="9" creationId="{EE93C0B9-ED01-2985-95AD-96D55D325D3D}"/>
          </ac:spMkLst>
        </pc:spChg>
        <pc:spChg chg="add del mod">
          <ac:chgData name="Vo Cong Thuc" userId="6bb3f3b6-3072-4a16-bcaa-c22fe87fc628" providerId="ADAL" clId="{D8B09181-C38F-4DE3-98E6-883BD9D04E5B}" dt="2022-12-21T18:18:33.922" v="4736" actId="478"/>
          <ac:spMkLst>
            <pc:docMk/>
            <pc:sldMk cId="3081845504" sldId="294"/>
            <ac:spMk id="10" creationId="{7851DCBF-2FBC-0CE4-E857-696DEFAAAE08}"/>
          </ac:spMkLst>
        </pc:spChg>
        <pc:spChg chg="add mod">
          <ac:chgData name="Vo Cong Thuc" userId="6bb3f3b6-3072-4a16-bcaa-c22fe87fc628" providerId="ADAL" clId="{D8B09181-C38F-4DE3-98E6-883BD9D04E5B}" dt="2022-12-21T18:22:18.564" v="4957" actId="1076"/>
          <ac:spMkLst>
            <pc:docMk/>
            <pc:sldMk cId="3081845504" sldId="294"/>
            <ac:spMk id="11" creationId="{22061066-1784-471A-94F3-51F50B3BFF64}"/>
          </ac:spMkLst>
        </pc:spChg>
        <pc:spChg chg="add del mod">
          <ac:chgData name="Vo Cong Thuc" userId="6bb3f3b6-3072-4a16-bcaa-c22fe87fc628" providerId="ADAL" clId="{D8B09181-C38F-4DE3-98E6-883BD9D04E5B}" dt="2022-12-21T18:20:29.666" v="4837" actId="478"/>
          <ac:spMkLst>
            <pc:docMk/>
            <pc:sldMk cId="3081845504" sldId="294"/>
            <ac:spMk id="12" creationId="{3A2DED5D-38C5-947A-0AE1-C200550601D8}"/>
          </ac:spMkLst>
        </pc:spChg>
        <pc:spChg chg="add mod">
          <ac:chgData name="Vo Cong Thuc" userId="6bb3f3b6-3072-4a16-bcaa-c22fe87fc628" providerId="ADAL" clId="{D8B09181-C38F-4DE3-98E6-883BD9D04E5B}" dt="2022-12-21T18:23:10.065" v="5047" actId="1076"/>
          <ac:spMkLst>
            <pc:docMk/>
            <pc:sldMk cId="3081845504" sldId="294"/>
            <ac:spMk id="13" creationId="{BE34AF11-72D5-E5FA-42E3-B5A85CCB8BED}"/>
          </ac:spMkLst>
        </pc:spChg>
        <pc:spChg chg="add del mod">
          <ac:chgData name="Vo Cong Thuc" userId="6bb3f3b6-3072-4a16-bcaa-c22fe87fc628" providerId="ADAL" clId="{D8B09181-C38F-4DE3-98E6-883BD9D04E5B}" dt="2022-12-21T18:22:22.149" v="4958" actId="478"/>
          <ac:spMkLst>
            <pc:docMk/>
            <pc:sldMk cId="3081845504" sldId="294"/>
            <ac:spMk id="14" creationId="{3CE591FD-C8BF-D2CE-3989-270026C0FC4F}"/>
          </ac:spMkLst>
        </pc:spChg>
        <pc:spChg chg="mod">
          <ac:chgData name="Vo Cong Thuc" userId="6bb3f3b6-3072-4a16-bcaa-c22fe87fc628" providerId="ADAL" clId="{D8B09181-C38F-4DE3-98E6-883BD9D04E5B}" dt="2022-12-21T18:15:56.136" v="4511"/>
          <ac:spMkLst>
            <pc:docMk/>
            <pc:sldMk cId="3081845504" sldId="294"/>
            <ac:spMk id="16" creationId="{3F994A0E-0633-851D-030E-85208FDA6AE6}"/>
          </ac:spMkLst>
        </pc:spChg>
        <pc:spChg chg="mod">
          <ac:chgData name="Vo Cong Thuc" userId="6bb3f3b6-3072-4a16-bcaa-c22fe87fc628" providerId="ADAL" clId="{D8B09181-C38F-4DE3-98E6-883BD9D04E5B}" dt="2022-12-21T18:15:56.136" v="4511"/>
          <ac:spMkLst>
            <pc:docMk/>
            <pc:sldMk cId="3081845504" sldId="294"/>
            <ac:spMk id="17" creationId="{87ADF980-84A4-1A55-9DA2-27CCAF81C2B0}"/>
          </ac:spMkLst>
        </pc:spChg>
        <pc:spChg chg="mod">
          <ac:chgData name="Vo Cong Thuc" userId="6bb3f3b6-3072-4a16-bcaa-c22fe87fc628" providerId="ADAL" clId="{D8B09181-C38F-4DE3-98E6-883BD9D04E5B}" dt="2022-12-21T18:15:34.614" v="4506" actId="14100"/>
          <ac:spMkLst>
            <pc:docMk/>
            <pc:sldMk cId="3081845504" sldId="294"/>
            <ac:spMk id="21" creationId="{99852DED-C312-E7B7-D6F3-CFB4B84255B4}"/>
          </ac:spMkLst>
        </pc:spChg>
        <pc:spChg chg="del">
          <ac:chgData name="Vo Cong Thuc" userId="6bb3f3b6-3072-4a16-bcaa-c22fe87fc628" providerId="ADAL" clId="{D8B09181-C38F-4DE3-98E6-883BD9D04E5B}" dt="2022-12-21T18:15:42.205" v="4508" actId="478"/>
          <ac:spMkLst>
            <pc:docMk/>
            <pc:sldMk cId="3081845504" sldId="294"/>
            <ac:spMk id="23" creationId="{D799351C-6C94-435A-D0ED-47761BC81366}"/>
          </ac:spMkLst>
        </pc:spChg>
        <pc:spChg chg="mod">
          <ac:chgData name="Vo Cong Thuc" userId="6bb3f3b6-3072-4a16-bcaa-c22fe87fc628" providerId="ADAL" clId="{D8B09181-C38F-4DE3-98E6-883BD9D04E5B}" dt="2022-12-21T18:15:56.136" v="4511"/>
          <ac:spMkLst>
            <pc:docMk/>
            <pc:sldMk cId="3081845504" sldId="294"/>
            <ac:spMk id="24" creationId="{AEBA8341-9190-45E6-A9F3-FFA19973EE98}"/>
          </ac:spMkLst>
        </pc:spChg>
        <pc:spChg chg="mod">
          <ac:chgData name="Vo Cong Thuc" userId="6bb3f3b6-3072-4a16-bcaa-c22fe87fc628" providerId="ADAL" clId="{D8B09181-C38F-4DE3-98E6-883BD9D04E5B}" dt="2022-12-21T18:15:56.136" v="4511"/>
          <ac:spMkLst>
            <pc:docMk/>
            <pc:sldMk cId="3081845504" sldId="294"/>
            <ac:spMk id="26" creationId="{F2AED5D7-BF53-4949-5794-792EFA8C9DAD}"/>
          </ac:spMkLst>
        </pc:spChg>
        <pc:spChg chg="add mod">
          <ac:chgData name="Vo Cong Thuc" userId="6bb3f3b6-3072-4a16-bcaa-c22fe87fc628" providerId="ADAL" clId="{D8B09181-C38F-4DE3-98E6-883BD9D04E5B}" dt="2022-12-21T18:15:56.136" v="4511"/>
          <ac:spMkLst>
            <pc:docMk/>
            <pc:sldMk cId="3081845504" sldId="294"/>
            <ac:spMk id="27" creationId="{5438BAA1-EC0C-F272-71CB-2C9DDE6F104B}"/>
          </ac:spMkLst>
        </pc:spChg>
        <pc:spChg chg="mod">
          <ac:chgData name="Vo Cong Thuc" userId="6bb3f3b6-3072-4a16-bcaa-c22fe87fc628" providerId="ADAL" clId="{D8B09181-C38F-4DE3-98E6-883BD9D04E5B}" dt="2022-12-21T18:15:56.136" v="4511"/>
          <ac:spMkLst>
            <pc:docMk/>
            <pc:sldMk cId="3081845504" sldId="294"/>
            <ac:spMk id="29" creationId="{6FB63BD8-3C9F-3EB6-1DA0-DB5E3E409C91}"/>
          </ac:spMkLst>
        </pc:spChg>
        <pc:spChg chg="mod">
          <ac:chgData name="Vo Cong Thuc" userId="6bb3f3b6-3072-4a16-bcaa-c22fe87fc628" providerId="ADAL" clId="{D8B09181-C38F-4DE3-98E6-883BD9D04E5B}" dt="2022-12-21T18:15:56.136" v="4511"/>
          <ac:spMkLst>
            <pc:docMk/>
            <pc:sldMk cId="3081845504" sldId="294"/>
            <ac:spMk id="30" creationId="{1A0D327D-29CD-63B3-0FDE-D82C84CC9453}"/>
          </ac:spMkLst>
        </pc:spChg>
        <pc:spChg chg="add mod">
          <ac:chgData name="Vo Cong Thuc" userId="6bb3f3b6-3072-4a16-bcaa-c22fe87fc628" providerId="ADAL" clId="{D8B09181-C38F-4DE3-98E6-883BD9D04E5B}" dt="2022-12-21T18:16:39.344" v="4526" actId="2710"/>
          <ac:spMkLst>
            <pc:docMk/>
            <pc:sldMk cId="3081845504" sldId="294"/>
            <ac:spMk id="31" creationId="{14D42E65-7915-B6A1-76DD-2C3C34A61A89}"/>
          </ac:spMkLst>
        </pc:spChg>
        <pc:spChg chg="add mod">
          <ac:chgData name="Vo Cong Thuc" userId="6bb3f3b6-3072-4a16-bcaa-c22fe87fc628" providerId="ADAL" clId="{D8B09181-C38F-4DE3-98E6-883BD9D04E5B}" dt="2022-12-21T18:15:56.136" v="4511"/>
          <ac:spMkLst>
            <pc:docMk/>
            <pc:sldMk cId="3081845504" sldId="294"/>
            <ac:spMk id="32" creationId="{000A98C2-024E-A086-BA2E-907FF9F0D459}"/>
          </ac:spMkLst>
        </pc:spChg>
        <pc:grpChg chg="add mod">
          <ac:chgData name="Vo Cong Thuc" userId="6bb3f3b6-3072-4a16-bcaa-c22fe87fc628" providerId="ADAL" clId="{D8B09181-C38F-4DE3-98E6-883BD9D04E5B}" dt="2022-12-21T18:15:56.136" v="4511"/>
          <ac:grpSpMkLst>
            <pc:docMk/>
            <pc:sldMk cId="3081845504" sldId="294"/>
            <ac:grpSpMk id="15" creationId="{A17A0986-AC77-3626-A27A-382D2408067F}"/>
          </ac:grpSpMkLst>
        </pc:grpChg>
        <pc:grpChg chg="add mod">
          <ac:chgData name="Vo Cong Thuc" userId="6bb3f3b6-3072-4a16-bcaa-c22fe87fc628" providerId="ADAL" clId="{D8B09181-C38F-4DE3-98E6-883BD9D04E5B}" dt="2022-12-21T18:15:56.136" v="4511"/>
          <ac:grpSpMkLst>
            <pc:docMk/>
            <pc:sldMk cId="3081845504" sldId="294"/>
            <ac:grpSpMk id="19" creationId="{5ABCAE17-7723-58AD-88A5-57758272EAF5}"/>
          </ac:grpSpMkLst>
        </pc:grpChg>
        <pc:grpChg chg="add mod">
          <ac:chgData name="Vo Cong Thuc" userId="6bb3f3b6-3072-4a16-bcaa-c22fe87fc628" providerId="ADAL" clId="{D8B09181-C38F-4DE3-98E6-883BD9D04E5B}" dt="2022-12-21T18:15:56.136" v="4511"/>
          <ac:grpSpMkLst>
            <pc:docMk/>
            <pc:sldMk cId="3081845504" sldId="294"/>
            <ac:grpSpMk id="28" creationId="{136B9450-B396-8345-C0B1-461A189479D5}"/>
          </ac:grpSpMkLst>
        </pc:grpChg>
        <pc:picChg chg="del">
          <ac:chgData name="Vo Cong Thuc" userId="6bb3f3b6-3072-4a16-bcaa-c22fe87fc628" providerId="ADAL" clId="{D8B09181-C38F-4DE3-98E6-883BD9D04E5B}" dt="2022-12-21T18:15:41.190" v="4507" actId="478"/>
          <ac:picMkLst>
            <pc:docMk/>
            <pc:sldMk cId="3081845504" sldId="294"/>
            <ac:picMk id="22" creationId="{D0E1CF40-B51C-245E-A866-22D0E1A2AEEE}"/>
          </ac:picMkLst>
        </pc:picChg>
        <pc:picChg chg="del">
          <ac:chgData name="Vo Cong Thuc" userId="6bb3f3b6-3072-4a16-bcaa-c22fe87fc628" providerId="ADAL" clId="{D8B09181-C38F-4DE3-98E6-883BD9D04E5B}" dt="2022-12-21T18:15:42.775" v="4509" actId="478"/>
          <ac:picMkLst>
            <pc:docMk/>
            <pc:sldMk cId="3081845504" sldId="294"/>
            <ac:picMk id="25" creationId="{ED6C5116-B737-5DFF-47F6-1928EED1AEAA}"/>
          </ac:picMkLst>
        </pc:picChg>
      </pc:sldChg>
      <pc:sldChg chg="addSp delSp modSp add mod ord delAnim modNotesTx">
        <pc:chgData name="Vo Cong Thuc" userId="6bb3f3b6-3072-4a16-bcaa-c22fe87fc628" providerId="ADAL" clId="{D8B09181-C38F-4DE3-98E6-883BD9D04E5B}" dt="2022-12-28T18:29:03.839" v="7406" actId="1076"/>
        <pc:sldMkLst>
          <pc:docMk/>
          <pc:sldMk cId="895594002" sldId="295"/>
        </pc:sldMkLst>
        <pc:spChg chg="del">
          <ac:chgData name="Vo Cong Thuc" userId="6bb3f3b6-3072-4a16-bcaa-c22fe87fc628" providerId="ADAL" clId="{D8B09181-C38F-4DE3-98E6-883BD9D04E5B}" dt="2022-12-21T18:34:07.898" v="5151" actId="478"/>
          <ac:spMkLst>
            <pc:docMk/>
            <pc:sldMk cId="895594002" sldId="295"/>
            <ac:spMk id="2" creationId="{63457957-42FE-9EEC-EC6C-7ED704E5AC87}"/>
          </ac:spMkLst>
        </pc:spChg>
        <pc:spChg chg="del">
          <ac:chgData name="Vo Cong Thuc" userId="6bb3f3b6-3072-4a16-bcaa-c22fe87fc628" providerId="ADAL" clId="{D8B09181-C38F-4DE3-98E6-883BD9D04E5B}" dt="2022-12-21T18:34:07.898" v="5151" actId="478"/>
          <ac:spMkLst>
            <pc:docMk/>
            <pc:sldMk cId="895594002" sldId="295"/>
            <ac:spMk id="3" creationId="{43A6B22A-7567-5FB4-E821-4E908CC55C5C}"/>
          </ac:spMkLst>
        </pc:spChg>
        <pc:spChg chg="del">
          <ac:chgData name="Vo Cong Thuc" userId="6bb3f3b6-3072-4a16-bcaa-c22fe87fc628" providerId="ADAL" clId="{D8B09181-C38F-4DE3-98E6-883BD9D04E5B}" dt="2022-12-21T18:34:07.898" v="5151" actId="478"/>
          <ac:spMkLst>
            <pc:docMk/>
            <pc:sldMk cId="895594002" sldId="295"/>
            <ac:spMk id="4" creationId="{32D830B2-3593-9FA2-B644-8FC4763BD106}"/>
          </ac:spMkLst>
        </pc:spChg>
        <pc:spChg chg="del">
          <ac:chgData name="Vo Cong Thuc" userId="6bb3f3b6-3072-4a16-bcaa-c22fe87fc628" providerId="ADAL" clId="{D8B09181-C38F-4DE3-98E6-883BD9D04E5B}" dt="2022-12-21T18:34:07.898" v="5151" actId="478"/>
          <ac:spMkLst>
            <pc:docMk/>
            <pc:sldMk cId="895594002" sldId="295"/>
            <ac:spMk id="5" creationId="{E7584EE2-69F4-9428-75FF-68CA71A7AF56}"/>
          </ac:spMkLst>
        </pc:spChg>
        <pc:spChg chg="del">
          <ac:chgData name="Vo Cong Thuc" userId="6bb3f3b6-3072-4a16-bcaa-c22fe87fc628" providerId="ADAL" clId="{D8B09181-C38F-4DE3-98E6-883BD9D04E5B}" dt="2022-12-21T18:34:07.898" v="5151" actId="478"/>
          <ac:spMkLst>
            <pc:docMk/>
            <pc:sldMk cId="895594002" sldId="295"/>
            <ac:spMk id="6" creationId="{D113DF72-3A78-D8FB-F391-89C9886D745B}"/>
          </ac:spMkLst>
        </pc:spChg>
        <pc:spChg chg="del">
          <ac:chgData name="Vo Cong Thuc" userId="6bb3f3b6-3072-4a16-bcaa-c22fe87fc628" providerId="ADAL" clId="{D8B09181-C38F-4DE3-98E6-883BD9D04E5B}" dt="2022-12-21T18:34:07.898" v="5151" actId="478"/>
          <ac:spMkLst>
            <pc:docMk/>
            <pc:sldMk cId="895594002" sldId="295"/>
            <ac:spMk id="7" creationId="{209E7668-D739-8FEE-9D0F-23BF4400002C}"/>
          </ac:spMkLst>
        </pc:spChg>
        <pc:spChg chg="del">
          <ac:chgData name="Vo Cong Thuc" userId="6bb3f3b6-3072-4a16-bcaa-c22fe87fc628" providerId="ADAL" clId="{D8B09181-C38F-4DE3-98E6-883BD9D04E5B}" dt="2022-12-21T18:34:07.898" v="5151" actId="478"/>
          <ac:spMkLst>
            <pc:docMk/>
            <pc:sldMk cId="895594002" sldId="295"/>
            <ac:spMk id="9" creationId="{EE93C0B9-ED01-2985-95AD-96D55D325D3D}"/>
          </ac:spMkLst>
        </pc:spChg>
        <pc:spChg chg="del">
          <ac:chgData name="Vo Cong Thuc" userId="6bb3f3b6-3072-4a16-bcaa-c22fe87fc628" providerId="ADAL" clId="{D8B09181-C38F-4DE3-98E6-883BD9D04E5B}" dt="2022-12-21T18:34:07.898" v="5151" actId="478"/>
          <ac:spMkLst>
            <pc:docMk/>
            <pc:sldMk cId="895594002" sldId="295"/>
            <ac:spMk id="11" creationId="{22061066-1784-471A-94F3-51F50B3BFF64}"/>
          </ac:spMkLst>
        </pc:spChg>
        <pc:spChg chg="del">
          <ac:chgData name="Vo Cong Thuc" userId="6bb3f3b6-3072-4a16-bcaa-c22fe87fc628" providerId="ADAL" clId="{D8B09181-C38F-4DE3-98E6-883BD9D04E5B}" dt="2022-12-21T18:34:07.898" v="5151" actId="478"/>
          <ac:spMkLst>
            <pc:docMk/>
            <pc:sldMk cId="895594002" sldId="295"/>
            <ac:spMk id="13" creationId="{BE34AF11-72D5-E5FA-42E3-B5A85CCB8BED}"/>
          </ac:spMkLst>
        </pc:spChg>
        <pc:spChg chg="del">
          <ac:chgData name="Vo Cong Thuc" userId="6bb3f3b6-3072-4a16-bcaa-c22fe87fc628" providerId="ADAL" clId="{D8B09181-C38F-4DE3-98E6-883BD9D04E5B}" dt="2022-12-21T18:34:07.898" v="5151" actId="478"/>
          <ac:spMkLst>
            <pc:docMk/>
            <pc:sldMk cId="895594002" sldId="295"/>
            <ac:spMk id="27" creationId="{5438BAA1-EC0C-F272-71CB-2C9DDE6F104B}"/>
          </ac:spMkLst>
        </pc:spChg>
        <pc:spChg chg="del">
          <ac:chgData name="Vo Cong Thuc" userId="6bb3f3b6-3072-4a16-bcaa-c22fe87fc628" providerId="ADAL" clId="{D8B09181-C38F-4DE3-98E6-883BD9D04E5B}" dt="2022-12-21T18:34:07.898" v="5151" actId="478"/>
          <ac:spMkLst>
            <pc:docMk/>
            <pc:sldMk cId="895594002" sldId="295"/>
            <ac:spMk id="31" creationId="{14D42E65-7915-B6A1-76DD-2C3C34A61A89}"/>
          </ac:spMkLst>
        </pc:spChg>
        <pc:spChg chg="del">
          <ac:chgData name="Vo Cong Thuc" userId="6bb3f3b6-3072-4a16-bcaa-c22fe87fc628" providerId="ADAL" clId="{D8B09181-C38F-4DE3-98E6-883BD9D04E5B}" dt="2022-12-21T18:34:07.898" v="5151" actId="478"/>
          <ac:spMkLst>
            <pc:docMk/>
            <pc:sldMk cId="895594002" sldId="295"/>
            <ac:spMk id="32" creationId="{000A98C2-024E-A086-BA2E-907FF9F0D459}"/>
          </ac:spMkLst>
        </pc:spChg>
        <pc:grpChg chg="del">
          <ac:chgData name="Vo Cong Thuc" userId="6bb3f3b6-3072-4a16-bcaa-c22fe87fc628" providerId="ADAL" clId="{D8B09181-C38F-4DE3-98E6-883BD9D04E5B}" dt="2022-12-21T18:34:07.898" v="5151" actId="478"/>
          <ac:grpSpMkLst>
            <pc:docMk/>
            <pc:sldMk cId="895594002" sldId="295"/>
            <ac:grpSpMk id="15" creationId="{A17A0986-AC77-3626-A27A-382D2408067F}"/>
          </ac:grpSpMkLst>
        </pc:grpChg>
        <pc:grpChg chg="del">
          <ac:chgData name="Vo Cong Thuc" userId="6bb3f3b6-3072-4a16-bcaa-c22fe87fc628" providerId="ADAL" clId="{D8B09181-C38F-4DE3-98E6-883BD9D04E5B}" dt="2022-12-21T18:34:07.898" v="5151" actId="478"/>
          <ac:grpSpMkLst>
            <pc:docMk/>
            <pc:sldMk cId="895594002" sldId="295"/>
            <ac:grpSpMk id="19" creationId="{5ABCAE17-7723-58AD-88A5-57758272EAF5}"/>
          </ac:grpSpMkLst>
        </pc:grpChg>
        <pc:grpChg chg="del">
          <ac:chgData name="Vo Cong Thuc" userId="6bb3f3b6-3072-4a16-bcaa-c22fe87fc628" providerId="ADAL" clId="{D8B09181-C38F-4DE3-98E6-883BD9D04E5B}" dt="2022-12-21T18:34:07.898" v="5151" actId="478"/>
          <ac:grpSpMkLst>
            <pc:docMk/>
            <pc:sldMk cId="895594002" sldId="295"/>
            <ac:grpSpMk id="28" creationId="{136B9450-B396-8345-C0B1-461A189479D5}"/>
          </ac:grpSpMkLst>
        </pc:grpChg>
        <pc:picChg chg="add mod">
          <ac:chgData name="Vo Cong Thuc" userId="6bb3f3b6-3072-4a16-bcaa-c22fe87fc628" providerId="ADAL" clId="{D8B09181-C38F-4DE3-98E6-883BD9D04E5B}" dt="2022-12-28T18:29:03.839" v="7406" actId="1076"/>
          <ac:picMkLst>
            <pc:docMk/>
            <pc:sldMk cId="895594002" sldId="295"/>
            <ac:picMk id="3" creationId="{AAE002E0-D96C-5E8C-355A-F82350DA8338}"/>
          </ac:picMkLst>
        </pc:picChg>
        <pc:picChg chg="add mod">
          <ac:chgData name="Vo Cong Thuc" userId="6bb3f3b6-3072-4a16-bcaa-c22fe87fc628" providerId="ADAL" clId="{D8B09181-C38F-4DE3-98E6-883BD9D04E5B}" dt="2022-12-28T18:29:03.839" v="7406" actId="1076"/>
          <ac:picMkLst>
            <pc:docMk/>
            <pc:sldMk cId="895594002" sldId="295"/>
            <ac:picMk id="5" creationId="{6F1B124F-243B-28E0-B10D-8F41F5DAF114}"/>
          </ac:picMkLst>
        </pc:picChg>
        <pc:picChg chg="add mod">
          <ac:chgData name="Vo Cong Thuc" userId="6bb3f3b6-3072-4a16-bcaa-c22fe87fc628" providerId="ADAL" clId="{D8B09181-C38F-4DE3-98E6-883BD9D04E5B}" dt="2022-12-28T18:29:03.839" v="7406" actId="1076"/>
          <ac:picMkLst>
            <pc:docMk/>
            <pc:sldMk cId="895594002" sldId="295"/>
            <ac:picMk id="7" creationId="{622EA0DF-344D-30F5-8DF2-D73B0138E721}"/>
          </ac:picMkLst>
        </pc:picChg>
        <pc:picChg chg="add mod">
          <ac:chgData name="Vo Cong Thuc" userId="6bb3f3b6-3072-4a16-bcaa-c22fe87fc628" providerId="ADAL" clId="{D8B09181-C38F-4DE3-98E6-883BD9D04E5B}" dt="2022-12-28T18:29:03.839" v="7406" actId="1076"/>
          <ac:picMkLst>
            <pc:docMk/>
            <pc:sldMk cId="895594002" sldId="295"/>
            <ac:picMk id="9" creationId="{152034FC-3433-A089-3343-4DD4C39F087F}"/>
          </ac:picMkLst>
        </pc:picChg>
        <pc:picChg chg="add mod">
          <ac:chgData name="Vo Cong Thuc" userId="6bb3f3b6-3072-4a16-bcaa-c22fe87fc628" providerId="ADAL" clId="{D8B09181-C38F-4DE3-98E6-883BD9D04E5B}" dt="2022-12-28T18:29:03.839" v="7406" actId="1076"/>
          <ac:picMkLst>
            <pc:docMk/>
            <pc:sldMk cId="895594002" sldId="295"/>
            <ac:picMk id="11" creationId="{8B0E7D5D-B53B-590C-0813-60FDC12DF39E}"/>
          </ac:picMkLst>
        </pc:picChg>
        <pc:picChg chg="add del mod">
          <ac:chgData name="Vo Cong Thuc" userId="6bb3f3b6-3072-4a16-bcaa-c22fe87fc628" providerId="ADAL" clId="{D8B09181-C38F-4DE3-98E6-883BD9D04E5B}" dt="2022-12-28T18:24:12.820" v="7378" actId="478"/>
          <ac:picMkLst>
            <pc:docMk/>
            <pc:sldMk cId="895594002" sldId="295"/>
            <ac:picMk id="3074" creationId="{91F6E71F-C060-672B-3A2E-3C853494D487}"/>
          </ac:picMkLst>
        </pc:picChg>
      </pc:sldChg>
      <pc:sldChg chg="addSp delSp modSp add mod modNotesTx">
        <pc:chgData name="Vo Cong Thuc" userId="6bb3f3b6-3072-4a16-bcaa-c22fe87fc628" providerId="ADAL" clId="{D8B09181-C38F-4DE3-98E6-883BD9D04E5B}" dt="2022-12-21T19:39:04.043" v="5649"/>
        <pc:sldMkLst>
          <pc:docMk/>
          <pc:sldMk cId="727222359" sldId="296"/>
        </pc:sldMkLst>
        <pc:spChg chg="add mod">
          <ac:chgData name="Vo Cong Thuc" userId="6bb3f3b6-3072-4a16-bcaa-c22fe87fc628" providerId="ADAL" clId="{D8B09181-C38F-4DE3-98E6-883BD9D04E5B}" dt="2022-12-21T19:38:19.357" v="5643" actId="255"/>
          <ac:spMkLst>
            <pc:docMk/>
            <pc:sldMk cId="727222359" sldId="296"/>
            <ac:spMk id="5" creationId="{C0350C5F-F334-8558-79A5-12B183783BD7}"/>
          </ac:spMkLst>
        </pc:spChg>
        <pc:spChg chg="add mod">
          <ac:chgData name="Vo Cong Thuc" userId="6bb3f3b6-3072-4a16-bcaa-c22fe87fc628" providerId="ADAL" clId="{D8B09181-C38F-4DE3-98E6-883BD9D04E5B}" dt="2022-12-21T19:38:38.785" v="5647" actId="255"/>
          <ac:spMkLst>
            <pc:docMk/>
            <pc:sldMk cId="727222359" sldId="296"/>
            <ac:spMk id="6" creationId="{93C0E4A6-1896-424F-4B16-19CF71375721}"/>
          </ac:spMkLst>
        </pc:spChg>
        <pc:spChg chg="add mod">
          <ac:chgData name="Vo Cong Thuc" userId="6bb3f3b6-3072-4a16-bcaa-c22fe87fc628" providerId="ADAL" clId="{D8B09181-C38F-4DE3-98E6-883BD9D04E5B}" dt="2022-12-21T19:38:27.274" v="5644" actId="255"/>
          <ac:spMkLst>
            <pc:docMk/>
            <pc:sldMk cId="727222359" sldId="296"/>
            <ac:spMk id="8" creationId="{3A0AE618-3EC0-3D02-4389-F14AFA94C3CA}"/>
          </ac:spMkLst>
        </pc:spChg>
        <pc:spChg chg="add mod">
          <ac:chgData name="Vo Cong Thuc" userId="6bb3f3b6-3072-4a16-bcaa-c22fe87fc628" providerId="ADAL" clId="{D8B09181-C38F-4DE3-98E6-883BD9D04E5B}" dt="2022-12-21T19:38:46.141" v="5648" actId="255"/>
          <ac:spMkLst>
            <pc:docMk/>
            <pc:sldMk cId="727222359" sldId="296"/>
            <ac:spMk id="11" creationId="{12EC65F1-7E45-7DE5-20F9-CA112C5E45B2}"/>
          </ac:spMkLst>
        </pc:spChg>
        <pc:spChg chg="mod">
          <ac:chgData name="Vo Cong Thuc" userId="6bb3f3b6-3072-4a16-bcaa-c22fe87fc628" providerId="ADAL" clId="{D8B09181-C38F-4DE3-98E6-883BD9D04E5B}" dt="2022-12-21T19:37:33.998" v="5636" actId="14100"/>
          <ac:spMkLst>
            <pc:docMk/>
            <pc:sldMk cId="727222359" sldId="296"/>
            <ac:spMk id="21" creationId="{99852DED-C312-E7B7-D6F3-CFB4B84255B4}"/>
          </ac:spMkLst>
        </pc:spChg>
        <pc:grpChg chg="add mod">
          <ac:chgData name="Vo Cong Thuc" userId="6bb3f3b6-3072-4a16-bcaa-c22fe87fc628" providerId="ADAL" clId="{D8B09181-C38F-4DE3-98E6-883BD9D04E5B}" dt="2022-12-21T19:37:59.545" v="5640" actId="1076"/>
          <ac:grpSpMkLst>
            <pc:docMk/>
            <pc:sldMk cId="727222359" sldId="296"/>
            <ac:grpSpMk id="2" creationId="{2A2F6E01-0A17-0E20-01E4-1E6239040468}"/>
          </ac:grpSpMkLst>
        </pc:grpChg>
        <pc:grpChg chg="add mod">
          <ac:chgData name="Vo Cong Thuc" userId="6bb3f3b6-3072-4a16-bcaa-c22fe87fc628" providerId="ADAL" clId="{D8B09181-C38F-4DE3-98E6-883BD9D04E5B}" dt="2022-12-21T19:37:49.123" v="5637"/>
          <ac:grpSpMkLst>
            <pc:docMk/>
            <pc:sldMk cId="727222359" sldId="296"/>
            <ac:grpSpMk id="4" creationId="{B037C452-142D-C0E1-69A0-CE2B5BDC4963}"/>
          </ac:grpSpMkLst>
        </pc:grpChg>
        <pc:picChg chg="del">
          <ac:chgData name="Vo Cong Thuc" userId="6bb3f3b6-3072-4a16-bcaa-c22fe87fc628" providerId="ADAL" clId="{D8B09181-C38F-4DE3-98E6-883BD9D04E5B}" dt="2022-12-21T19:37:18.239" v="5578" actId="478"/>
          <ac:picMkLst>
            <pc:docMk/>
            <pc:sldMk cId="727222359" sldId="296"/>
            <ac:picMk id="3074" creationId="{91F6E71F-C060-672B-3A2E-3C853494D487}"/>
          </ac:picMkLst>
        </pc:picChg>
        <pc:cxnChg chg="add mod">
          <ac:chgData name="Vo Cong Thuc" userId="6bb3f3b6-3072-4a16-bcaa-c22fe87fc628" providerId="ADAL" clId="{D8B09181-C38F-4DE3-98E6-883BD9D04E5B}" dt="2022-12-21T19:37:49.123" v="5637"/>
          <ac:cxnSpMkLst>
            <pc:docMk/>
            <pc:sldMk cId="727222359" sldId="296"/>
            <ac:cxnSpMk id="3" creationId="{2B44C091-AB79-4A58-BB19-6948C9B30B4E}"/>
          </ac:cxnSpMkLst>
        </pc:cxnChg>
        <pc:cxnChg chg="add mod">
          <ac:chgData name="Vo Cong Thuc" userId="6bb3f3b6-3072-4a16-bcaa-c22fe87fc628" providerId="ADAL" clId="{D8B09181-C38F-4DE3-98E6-883BD9D04E5B}" dt="2022-12-21T19:37:49.123" v="5637"/>
          <ac:cxnSpMkLst>
            <pc:docMk/>
            <pc:sldMk cId="727222359" sldId="296"/>
            <ac:cxnSpMk id="7" creationId="{90B36D4E-5310-C3AC-973F-BD25FFD8889F}"/>
          </ac:cxnSpMkLst>
        </pc:cxnChg>
        <pc:cxnChg chg="add mod">
          <ac:chgData name="Vo Cong Thuc" userId="6bb3f3b6-3072-4a16-bcaa-c22fe87fc628" providerId="ADAL" clId="{D8B09181-C38F-4DE3-98E6-883BD9D04E5B}" dt="2022-12-21T19:37:49.123" v="5637"/>
          <ac:cxnSpMkLst>
            <pc:docMk/>
            <pc:sldMk cId="727222359" sldId="296"/>
            <ac:cxnSpMk id="9" creationId="{D2F73789-89C5-109E-2389-4D3BF65324EA}"/>
          </ac:cxnSpMkLst>
        </pc:cxnChg>
        <pc:cxnChg chg="add mod">
          <ac:chgData name="Vo Cong Thuc" userId="6bb3f3b6-3072-4a16-bcaa-c22fe87fc628" providerId="ADAL" clId="{D8B09181-C38F-4DE3-98E6-883BD9D04E5B}" dt="2022-12-21T19:37:49.123" v="5637"/>
          <ac:cxnSpMkLst>
            <pc:docMk/>
            <pc:sldMk cId="727222359" sldId="296"/>
            <ac:cxnSpMk id="10" creationId="{89365724-561D-FE66-9E06-EE14AADFF5FE}"/>
          </ac:cxnSpMkLst>
        </pc:cxnChg>
      </pc:sldChg>
      <pc:sldChg chg="addSp delSp modSp add mod delAnim modAnim modNotesTx">
        <pc:chgData name="Vo Cong Thuc" userId="6bb3f3b6-3072-4a16-bcaa-c22fe87fc628" providerId="ADAL" clId="{D8B09181-C38F-4DE3-98E6-883BD9D04E5B}" dt="2022-12-28T18:54:10.244" v="7409" actId="20577"/>
        <pc:sldMkLst>
          <pc:docMk/>
          <pc:sldMk cId="2790517965" sldId="297"/>
        </pc:sldMkLst>
        <pc:spChg chg="add mod">
          <ac:chgData name="Vo Cong Thuc" userId="6bb3f3b6-3072-4a16-bcaa-c22fe87fc628" providerId="ADAL" clId="{D8B09181-C38F-4DE3-98E6-883BD9D04E5B}" dt="2022-12-21T20:29:54.680" v="5924" actId="1076"/>
          <ac:spMkLst>
            <pc:docMk/>
            <pc:sldMk cId="2790517965" sldId="297"/>
            <ac:spMk id="14" creationId="{04E3F4A2-1D2F-7955-CE52-A2D4F3453580}"/>
          </ac:spMkLst>
        </pc:spChg>
        <pc:spChg chg="add del mod">
          <ac:chgData name="Vo Cong Thuc" userId="6bb3f3b6-3072-4a16-bcaa-c22fe87fc628" providerId="ADAL" clId="{D8B09181-C38F-4DE3-98E6-883BD9D04E5B}" dt="2022-12-21T20:20:20.987" v="5763" actId="478"/>
          <ac:spMkLst>
            <pc:docMk/>
            <pc:sldMk cId="2790517965" sldId="297"/>
            <ac:spMk id="15" creationId="{91EFBA31-66BC-F4EA-6001-435F5A077967}"/>
          </ac:spMkLst>
        </pc:spChg>
        <pc:spChg chg="add mod">
          <ac:chgData name="Vo Cong Thuc" userId="6bb3f3b6-3072-4a16-bcaa-c22fe87fc628" providerId="ADAL" clId="{D8B09181-C38F-4DE3-98E6-883BD9D04E5B}" dt="2022-12-21T20:30:09.749" v="5926" actId="1076"/>
          <ac:spMkLst>
            <pc:docMk/>
            <pc:sldMk cId="2790517965" sldId="297"/>
            <ac:spMk id="17" creationId="{894FD596-74B6-61EB-72DD-BDC7A1418623}"/>
          </ac:spMkLst>
        </pc:spChg>
        <pc:spChg chg="add del mod">
          <ac:chgData name="Vo Cong Thuc" userId="6bb3f3b6-3072-4a16-bcaa-c22fe87fc628" providerId="ADAL" clId="{D8B09181-C38F-4DE3-98E6-883BD9D04E5B}" dt="2022-12-21T20:22:25.922" v="5826" actId="478"/>
          <ac:spMkLst>
            <pc:docMk/>
            <pc:sldMk cId="2790517965" sldId="297"/>
            <ac:spMk id="19" creationId="{141E855F-764F-F3AC-B125-B39766C544D8}"/>
          </ac:spMkLst>
        </pc:spChg>
        <pc:spChg chg="mod">
          <ac:chgData name="Vo Cong Thuc" userId="6bb3f3b6-3072-4a16-bcaa-c22fe87fc628" providerId="ADAL" clId="{D8B09181-C38F-4DE3-98E6-883BD9D04E5B}" dt="2022-12-21T20:18:57.787" v="5700" actId="14100"/>
          <ac:spMkLst>
            <pc:docMk/>
            <pc:sldMk cId="2790517965" sldId="297"/>
            <ac:spMk id="21" creationId="{99852DED-C312-E7B7-D6F3-CFB4B84255B4}"/>
          </ac:spMkLst>
        </pc:spChg>
        <pc:spChg chg="add mod">
          <ac:chgData name="Vo Cong Thuc" userId="6bb3f3b6-3072-4a16-bcaa-c22fe87fc628" providerId="ADAL" clId="{D8B09181-C38F-4DE3-98E6-883BD9D04E5B}" dt="2022-12-28T17:37:06.855" v="7330" actId="1076"/>
          <ac:spMkLst>
            <pc:docMk/>
            <pc:sldMk cId="2790517965" sldId="297"/>
            <ac:spMk id="30" creationId="{839D3B63-891B-9121-EF4A-861422446AB3}"/>
          </ac:spMkLst>
        </pc:spChg>
        <pc:spChg chg="add mod">
          <ac:chgData name="Vo Cong Thuc" userId="6bb3f3b6-3072-4a16-bcaa-c22fe87fc628" providerId="ADAL" clId="{D8B09181-C38F-4DE3-98E6-883BD9D04E5B}" dt="2022-12-21T20:29:38.884" v="5922" actId="1076"/>
          <ac:spMkLst>
            <pc:docMk/>
            <pc:sldMk cId="2790517965" sldId="297"/>
            <ac:spMk id="31" creationId="{04C0BACE-A5AF-B4FF-B415-FF5809E3F0FF}"/>
          </ac:spMkLst>
        </pc:spChg>
        <pc:spChg chg="add mod">
          <ac:chgData name="Vo Cong Thuc" userId="6bb3f3b6-3072-4a16-bcaa-c22fe87fc628" providerId="ADAL" clId="{D8B09181-C38F-4DE3-98E6-883BD9D04E5B}" dt="2022-12-21T20:29:15.764" v="5920" actId="1076"/>
          <ac:spMkLst>
            <pc:docMk/>
            <pc:sldMk cId="2790517965" sldId="297"/>
            <ac:spMk id="33" creationId="{8BC224E1-7CED-D028-B040-56DD697D0714}"/>
          </ac:spMkLst>
        </pc:spChg>
        <pc:grpChg chg="del">
          <ac:chgData name="Vo Cong Thuc" userId="6bb3f3b6-3072-4a16-bcaa-c22fe87fc628" providerId="ADAL" clId="{D8B09181-C38F-4DE3-98E6-883BD9D04E5B}" dt="2022-12-21T20:19:00.020" v="5701" actId="478"/>
          <ac:grpSpMkLst>
            <pc:docMk/>
            <pc:sldMk cId="2790517965" sldId="297"/>
            <ac:grpSpMk id="2" creationId="{2A2F6E01-0A17-0E20-01E4-1E6239040468}"/>
          </ac:grpSpMkLst>
        </pc:grpChg>
        <pc:picChg chg="add mod">
          <ac:chgData name="Vo Cong Thuc" userId="6bb3f3b6-3072-4a16-bcaa-c22fe87fc628" providerId="ADAL" clId="{D8B09181-C38F-4DE3-98E6-883BD9D04E5B}" dt="2022-12-28T17:36:49.792" v="7312" actId="1076"/>
          <ac:picMkLst>
            <pc:docMk/>
            <pc:sldMk cId="2790517965" sldId="297"/>
            <ac:picMk id="2" creationId="{0D9F339E-5103-A7FE-CEBA-A5BFE55D5507}"/>
          </ac:picMkLst>
        </pc:picChg>
        <pc:picChg chg="add del mod">
          <ac:chgData name="Vo Cong Thuc" userId="6bb3f3b6-3072-4a16-bcaa-c22fe87fc628" providerId="ADAL" clId="{D8B09181-C38F-4DE3-98E6-883BD9D04E5B}" dt="2022-12-21T20:19:27.705" v="5704" actId="478"/>
          <ac:picMkLst>
            <pc:docMk/>
            <pc:sldMk cId="2790517965" sldId="297"/>
            <ac:picMk id="12" creationId="{42A93266-FF8A-BB75-D25C-162FFF806D0E}"/>
          </ac:picMkLst>
        </pc:picChg>
        <pc:picChg chg="add del mod">
          <ac:chgData name="Vo Cong Thuc" userId="6bb3f3b6-3072-4a16-bcaa-c22fe87fc628" providerId="ADAL" clId="{D8B09181-C38F-4DE3-98E6-883BD9D04E5B}" dt="2022-12-21T20:21:12.241" v="5768" actId="478"/>
          <ac:picMkLst>
            <pc:docMk/>
            <pc:sldMk cId="2790517965" sldId="297"/>
            <ac:picMk id="13" creationId="{C95EDB5F-F91F-2C68-F91A-2C9B9EE6CE83}"/>
          </ac:picMkLst>
        </pc:picChg>
        <pc:picChg chg="add mod">
          <ac:chgData name="Vo Cong Thuc" userId="6bb3f3b6-3072-4a16-bcaa-c22fe87fc628" providerId="ADAL" clId="{D8B09181-C38F-4DE3-98E6-883BD9D04E5B}" dt="2022-12-21T20:29:44.750" v="5923" actId="1076"/>
          <ac:picMkLst>
            <pc:docMk/>
            <pc:sldMk cId="2790517965" sldId="297"/>
            <ac:picMk id="25" creationId="{316EAA19-4F8C-27DD-D764-9E03B38B8BC5}"/>
          </ac:picMkLst>
        </pc:picChg>
        <pc:picChg chg="add mod">
          <ac:chgData name="Vo Cong Thuc" userId="6bb3f3b6-3072-4a16-bcaa-c22fe87fc628" providerId="ADAL" clId="{D8B09181-C38F-4DE3-98E6-883BD9D04E5B}" dt="2022-12-21T20:30:03.941" v="5925" actId="1076"/>
          <ac:picMkLst>
            <pc:docMk/>
            <pc:sldMk cId="2790517965" sldId="297"/>
            <ac:picMk id="27" creationId="{03CBBA99-6301-137D-D783-DBEFF3DC620A}"/>
          </ac:picMkLst>
        </pc:picChg>
        <pc:picChg chg="add del mod">
          <ac:chgData name="Vo Cong Thuc" userId="6bb3f3b6-3072-4a16-bcaa-c22fe87fc628" providerId="ADAL" clId="{D8B09181-C38F-4DE3-98E6-883BD9D04E5B}" dt="2022-12-28T17:36:41.983" v="7310" actId="478"/>
          <ac:picMkLst>
            <pc:docMk/>
            <pc:sldMk cId="2790517965" sldId="297"/>
            <ac:picMk id="29" creationId="{3D6D262C-526E-B9E5-B01F-26D67EC5BD52}"/>
          </ac:picMkLst>
        </pc:picChg>
        <pc:picChg chg="add mod">
          <ac:chgData name="Vo Cong Thuc" userId="6bb3f3b6-3072-4a16-bcaa-c22fe87fc628" providerId="ADAL" clId="{D8B09181-C38F-4DE3-98E6-883BD9D04E5B}" dt="2022-12-21T20:28:54.079" v="5906" actId="1076"/>
          <ac:picMkLst>
            <pc:docMk/>
            <pc:sldMk cId="2790517965" sldId="297"/>
            <ac:picMk id="32" creationId="{B15D1AB0-D33A-1CEF-E60D-D02B885A0F7A}"/>
          </ac:picMkLst>
        </pc:picChg>
        <pc:picChg chg="add mod">
          <ac:chgData name="Vo Cong Thuc" userId="6bb3f3b6-3072-4a16-bcaa-c22fe87fc628" providerId="ADAL" clId="{D8B09181-C38F-4DE3-98E6-883BD9D04E5B}" dt="2022-12-21T20:29:30.156" v="5921" actId="1076"/>
          <ac:picMkLst>
            <pc:docMk/>
            <pc:sldMk cId="2790517965" sldId="297"/>
            <ac:picMk id="5122" creationId="{E985BAAD-527A-739E-6ACB-47ABA852B09F}"/>
          </ac:picMkLst>
        </pc:picChg>
        <pc:cxnChg chg="add mod">
          <ac:chgData name="Vo Cong Thuc" userId="6bb3f3b6-3072-4a16-bcaa-c22fe87fc628" providerId="ADAL" clId="{D8B09181-C38F-4DE3-98E6-883BD9D04E5B}" dt="2022-12-21T20:29:54.680" v="5924" actId="1076"/>
          <ac:cxnSpMkLst>
            <pc:docMk/>
            <pc:sldMk cId="2790517965" sldId="297"/>
            <ac:cxnSpMk id="16" creationId="{A5F35CE6-339F-3611-2D12-79AA01EBA260}"/>
          </ac:cxnSpMkLst>
        </pc:cxnChg>
        <pc:cxnChg chg="add mod">
          <ac:chgData name="Vo Cong Thuc" userId="6bb3f3b6-3072-4a16-bcaa-c22fe87fc628" providerId="ADAL" clId="{D8B09181-C38F-4DE3-98E6-883BD9D04E5B}" dt="2022-12-21T20:30:13.854" v="5927" actId="1076"/>
          <ac:cxnSpMkLst>
            <pc:docMk/>
            <pc:sldMk cId="2790517965" sldId="297"/>
            <ac:cxnSpMk id="22" creationId="{F041E8E8-F70C-D271-C889-934D2DE24B66}"/>
          </ac:cxnSpMkLst>
        </pc:cxnChg>
      </pc:sldChg>
      <pc:sldChg chg="addSp delSp modSp add mod delAnim modAnim modNotesTx">
        <pc:chgData name="Vo Cong Thuc" userId="6bb3f3b6-3072-4a16-bcaa-c22fe87fc628" providerId="ADAL" clId="{D8B09181-C38F-4DE3-98E6-883BD9D04E5B}" dt="2022-12-21T20:59:18.476" v="6234" actId="1076"/>
        <pc:sldMkLst>
          <pc:docMk/>
          <pc:sldMk cId="341284787" sldId="298"/>
        </pc:sldMkLst>
        <pc:spChg chg="add mod">
          <ac:chgData name="Vo Cong Thuc" userId="6bb3f3b6-3072-4a16-bcaa-c22fe87fc628" providerId="ADAL" clId="{D8B09181-C38F-4DE3-98E6-883BD9D04E5B}" dt="2022-12-21T20:48:29.631" v="6024" actId="1076"/>
          <ac:spMkLst>
            <pc:docMk/>
            <pc:sldMk cId="341284787" sldId="298"/>
            <ac:spMk id="2" creationId="{294C44FE-E368-B03D-C84D-E5AA0686622D}"/>
          </ac:spMkLst>
        </pc:spChg>
        <pc:spChg chg="add mod">
          <ac:chgData name="Vo Cong Thuc" userId="6bb3f3b6-3072-4a16-bcaa-c22fe87fc628" providerId="ADAL" clId="{D8B09181-C38F-4DE3-98E6-883BD9D04E5B}" dt="2022-12-21T20:48:29.631" v="6024" actId="1076"/>
          <ac:spMkLst>
            <pc:docMk/>
            <pc:sldMk cId="341284787" sldId="298"/>
            <ac:spMk id="3" creationId="{06D3DF98-DDF5-2FA2-D00B-D58C6CB528F9}"/>
          </ac:spMkLst>
        </pc:spChg>
        <pc:spChg chg="add mod">
          <ac:chgData name="Vo Cong Thuc" userId="6bb3f3b6-3072-4a16-bcaa-c22fe87fc628" providerId="ADAL" clId="{D8B09181-C38F-4DE3-98E6-883BD9D04E5B}" dt="2022-12-21T20:49:31.207" v="6046" actId="1076"/>
          <ac:spMkLst>
            <pc:docMk/>
            <pc:sldMk cId="341284787" sldId="298"/>
            <ac:spMk id="4" creationId="{C8F3EB88-B58E-A093-0489-ABC47E20F058}"/>
          </ac:spMkLst>
        </pc:spChg>
        <pc:spChg chg="add mod">
          <ac:chgData name="Vo Cong Thuc" userId="6bb3f3b6-3072-4a16-bcaa-c22fe87fc628" providerId="ADAL" clId="{D8B09181-C38F-4DE3-98E6-883BD9D04E5B}" dt="2022-12-21T20:49:27.304" v="6045" actId="1076"/>
          <ac:spMkLst>
            <pc:docMk/>
            <pc:sldMk cId="341284787" sldId="298"/>
            <ac:spMk id="5" creationId="{223C0F2B-EAFD-F079-770D-50400D06F9DA}"/>
          </ac:spMkLst>
        </pc:spChg>
        <pc:spChg chg="add mod">
          <ac:chgData name="Vo Cong Thuc" userId="6bb3f3b6-3072-4a16-bcaa-c22fe87fc628" providerId="ADAL" clId="{D8B09181-C38F-4DE3-98E6-883BD9D04E5B}" dt="2022-12-21T20:48:29.631" v="6024" actId="1076"/>
          <ac:spMkLst>
            <pc:docMk/>
            <pc:sldMk cId="341284787" sldId="298"/>
            <ac:spMk id="6" creationId="{244D114C-5464-6E35-CFEE-B153AB7D7BDA}"/>
          </ac:spMkLst>
        </pc:spChg>
        <pc:spChg chg="add mod">
          <ac:chgData name="Vo Cong Thuc" userId="6bb3f3b6-3072-4a16-bcaa-c22fe87fc628" providerId="ADAL" clId="{D8B09181-C38F-4DE3-98E6-883BD9D04E5B}" dt="2022-12-21T20:49:54.993" v="6049" actId="1076"/>
          <ac:spMkLst>
            <pc:docMk/>
            <pc:sldMk cId="341284787" sldId="298"/>
            <ac:spMk id="7" creationId="{166EB9D2-D71A-8639-EE2E-3854A4A600F3}"/>
          </ac:spMkLst>
        </pc:spChg>
        <pc:spChg chg="add mod">
          <ac:chgData name="Vo Cong Thuc" userId="6bb3f3b6-3072-4a16-bcaa-c22fe87fc628" providerId="ADAL" clId="{D8B09181-C38F-4DE3-98E6-883BD9D04E5B}" dt="2022-12-21T20:57:40.298" v="6218" actId="1076"/>
          <ac:spMkLst>
            <pc:docMk/>
            <pc:sldMk cId="341284787" sldId="298"/>
            <ac:spMk id="8" creationId="{0E314BBC-361A-F71F-F710-AEC4821C431F}"/>
          </ac:spMkLst>
        </pc:spChg>
        <pc:spChg chg="add mod">
          <ac:chgData name="Vo Cong Thuc" userId="6bb3f3b6-3072-4a16-bcaa-c22fe87fc628" providerId="ADAL" clId="{D8B09181-C38F-4DE3-98E6-883BD9D04E5B}" dt="2022-12-21T20:49:49.606" v="6047" actId="1076"/>
          <ac:spMkLst>
            <pc:docMk/>
            <pc:sldMk cId="341284787" sldId="298"/>
            <ac:spMk id="9" creationId="{53B9185F-7DBE-8D85-4929-4FAE5B9F1C9B}"/>
          </ac:spMkLst>
        </pc:spChg>
        <pc:spChg chg="add del mod">
          <ac:chgData name="Vo Cong Thuc" userId="6bb3f3b6-3072-4a16-bcaa-c22fe87fc628" providerId="ADAL" clId="{D8B09181-C38F-4DE3-98E6-883BD9D04E5B}" dt="2022-12-21T20:48:17.428" v="6023" actId="478"/>
          <ac:spMkLst>
            <pc:docMk/>
            <pc:sldMk cId="341284787" sldId="298"/>
            <ac:spMk id="10" creationId="{DCEC9107-9461-AACA-7286-793DA742875D}"/>
          </ac:spMkLst>
        </pc:spChg>
        <pc:spChg chg="add del mod">
          <ac:chgData name="Vo Cong Thuc" userId="6bb3f3b6-3072-4a16-bcaa-c22fe87fc628" providerId="ADAL" clId="{D8B09181-C38F-4DE3-98E6-883BD9D04E5B}" dt="2022-12-21T20:48:17.428" v="6023" actId="478"/>
          <ac:spMkLst>
            <pc:docMk/>
            <pc:sldMk cId="341284787" sldId="298"/>
            <ac:spMk id="11" creationId="{A70AF629-48DF-5D76-BA1A-060290E3A4BA}"/>
          </ac:spMkLst>
        </pc:spChg>
        <pc:spChg chg="add del mod">
          <ac:chgData name="Vo Cong Thuc" userId="6bb3f3b6-3072-4a16-bcaa-c22fe87fc628" providerId="ADAL" clId="{D8B09181-C38F-4DE3-98E6-883BD9D04E5B}" dt="2022-12-21T20:48:17.428" v="6023" actId="478"/>
          <ac:spMkLst>
            <pc:docMk/>
            <pc:sldMk cId="341284787" sldId="298"/>
            <ac:spMk id="12" creationId="{7FDC9861-246E-8B1E-DBB7-D391721745B6}"/>
          </ac:spMkLst>
        </pc:spChg>
        <pc:spChg chg="add del mod">
          <ac:chgData name="Vo Cong Thuc" userId="6bb3f3b6-3072-4a16-bcaa-c22fe87fc628" providerId="ADAL" clId="{D8B09181-C38F-4DE3-98E6-883BD9D04E5B}" dt="2022-12-21T20:48:17.428" v="6023" actId="478"/>
          <ac:spMkLst>
            <pc:docMk/>
            <pc:sldMk cId="341284787" sldId="298"/>
            <ac:spMk id="13" creationId="{7B0CC4A9-9821-DACD-2C06-B9D4C23D5683}"/>
          </ac:spMkLst>
        </pc:spChg>
        <pc:spChg chg="del">
          <ac:chgData name="Vo Cong Thuc" userId="6bb3f3b6-3072-4a16-bcaa-c22fe87fc628" providerId="ADAL" clId="{D8B09181-C38F-4DE3-98E6-883BD9D04E5B}" dt="2022-12-21T20:45:33.235" v="5942" actId="478"/>
          <ac:spMkLst>
            <pc:docMk/>
            <pc:sldMk cId="341284787" sldId="298"/>
            <ac:spMk id="14" creationId="{04E3F4A2-1D2F-7955-CE52-A2D4F3453580}"/>
          </ac:spMkLst>
        </pc:spChg>
        <pc:spChg chg="add del mod">
          <ac:chgData name="Vo Cong Thuc" userId="6bb3f3b6-3072-4a16-bcaa-c22fe87fc628" providerId="ADAL" clId="{D8B09181-C38F-4DE3-98E6-883BD9D04E5B}" dt="2022-12-21T20:48:17.428" v="6023" actId="478"/>
          <ac:spMkLst>
            <pc:docMk/>
            <pc:sldMk cId="341284787" sldId="298"/>
            <ac:spMk id="15" creationId="{EE775D78-E420-6FB7-2232-044B8D2C2F76}"/>
          </ac:spMkLst>
        </pc:spChg>
        <pc:spChg chg="del">
          <ac:chgData name="Vo Cong Thuc" userId="6bb3f3b6-3072-4a16-bcaa-c22fe87fc628" providerId="ADAL" clId="{D8B09181-C38F-4DE3-98E6-883BD9D04E5B}" dt="2022-12-21T20:45:33.235" v="5942" actId="478"/>
          <ac:spMkLst>
            <pc:docMk/>
            <pc:sldMk cId="341284787" sldId="298"/>
            <ac:spMk id="17" creationId="{894FD596-74B6-61EB-72DD-BDC7A1418623}"/>
          </ac:spMkLst>
        </pc:spChg>
        <pc:spChg chg="add del mod">
          <ac:chgData name="Vo Cong Thuc" userId="6bb3f3b6-3072-4a16-bcaa-c22fe87fc628" providerId="ADAL" clId="{D8B09181-C38F-4DE3-98E6-883BD9D04E5B}" dt="2022-12-21T20:48:17.428" v="6023" actId="478"/>
          <ac:spMkLst>
            <pc:docMk/>
            <pc:sldMk cId="341284787" sldId="298"/>
            <ac:spMk id="19" creationId="{15F9A8BA-2A26-EB61-4EDF-0F0BF55DAFDE}"/>
          </ac:spMkLst>
        </pc:spChg>
        <pc:spChg chg="mod">
          <ac:chgData name="Vo Cong Thuc" userId="6bb3f3b6-3072-4a16-bcaa-c22fe87fc628" providerId="ADAL" clId="{D8B09181-C38F-4DE3-98E6-883BD9D04E5B}" dt="2022-12-21T20:45:54.597" v="6021" actId="14100"/>
          <ac:spMkLst>
            <pc:docMk/>
            <pc:sldMk cId="341284787" sldId="298"/>
            <ac:spMk id="21" creationId="{99852DED-C312-E7B7-D6F3-CFB4B84255B4}"/>
          </ac:spMkLst>
        </pc:spChg>
        <pc:spChg chg="add del mod">
          <ac:chgData name="Vo Cong Thuc" userId="6bb3f3b6-3072-4a16-bcaa-c22fe87fc628" providerId="ADAL" clId="{D8B09181-C38F-4DE3-98E6-883BD9D04E5B}" dt="2022-12-21T20:48:17.428" v="6023" actId="478"/>
          <ac:spMkLst>
            <pc:docMk/>
            <pc:sldMk cId="341284787" sldId="298"/>
            <ac:spMk id="23" creationId="{DD98A5E3-E4B8-CF75-2D3D-894EB454DB1D}"/>
          </ac:spMkLst>
        </pc:spChg>
        <pc:spChg chg="add del mod">
          <ac:chgData name="Vo Cong Thuc" userId="6bb3f3b6-3072-4a16-bcaa-c22fe87fc628" providerId="ADAL" clId="{D8B09181-C38F-4DE3-98E6-883BD9D04E5B}" dt="2022-12-21T20:48:17.428" v="6023" actId="478"/>
          <ac:spMkLst>
            <pc:docMk/>
            <pc:sldMk cId="341284787" sldId="298"/>
            <ac:spMk id="24" creationId="{A6386F87-ED1D-ADDA-4C85-71F7E4A2713F}"/>
          </ac:spMkLst>
        </pc:spChg>
        <pc:spChg chg="add mod">
          <ac:chgData name="Vo Cong Thuc" userId="6bb3f3b6-3072-4a16-bcaa-c22fe87fc628" providerId="ADAL" clId="{D8B09181-C38F-4DE3-98E6-883BD9D04E5B}" dt="2022-12-21T20:58:38.980" v="6226" actId="1076"/>
          <ac:spMkLst>
            <pc:docMk/>
            <pc:sldMk cId="341284787" sldId="298"/>
            <ac:spMk id="28" creationId="{81A513DB-535A-C474-5DF5-616E9189F9D7}"/>
          </ac:spMkLst>
        </pc:spChg>
        <pc:spChg chg="del">
          <ac:chgData name="Vo Cong Thuc" userId="6bb3f3b6-3072-4a16-bcaa-c22fe87fc628" providerId="ADAL" clId="{D8B09181-C38F-4DE3-98E6-883BD9D04E5B}" dt="2022-12-21T20:45:34.847" v="5943" actId="478"/>
          <ac:spMkLst>
            <pc:docMk/>
            <pc:sldMk cId="341284787" sldId="298"/>
            <ac:spMk id="30" creationId="{839D3B63-891B-9121-EF4A-861422446AB3}"/>
          </ac:spMkLst>
        </pc:spChg>
        <pc:spChg chg="del">
          <ac:chgData name="Vo Cong Thuc" userId="6bb3f3b6-3072-4a16-bcaa-c22fe87fc628" providerId="ADAL" clId="{D8B09181-C38F-4DE3-98E6-883BD9D04E5B}" dt="2022-12-21T20:45:33.235" v="5942" actId="478"/>
          <ac:spMkLst>
            <pc:docMk/>
            <pc:sldMk cId="341284787" sldId="298"/>
            <ac:spMk id="31" creationId="{04C0BACE-A5AF-B4FF-B415-FF5809E3F0FF}"/>
          </ac:spMkLst>
        </pc:spChg>
        <pc:spChg chg="del">
          <ac:chgData name="Vo Cong Thuc" userId="6bb3f3b6-3072-4a16-bcaa-c22fe87fc628" providerId="ADAL" clId="{D8B09181-C38F-4DE3-98E6-883BD9D04E5B}" dt="2022-12-21T20:45:33.235" v="5942" actId="478"/>
          <ac:spMkLst>
            <pc:docMk/>
            <pc:sldMk cId="341284787" sldId="298"/>
            <ac:spMk id="33" creationId="{8BC224E1-7CED-D028-B040-56DD697D0714}"/>
          </ac:spMkLst>
        </pc:spChg>
        <pc:spChg chg="add mod">
          <ac:chgData name="Vo Cong Thuc" userId="6bb3f3b6-3072-4a16-bcaa-c22fe87fc628" providerId="ADAL" clId="{D8B09181-C38F-4DE3-98E6-883BD9D04E5B}" dt="2022-12-21T20:58:46.472" v="6228" actId="1076"/>
          <ac:spMkLst>
            <pc:docMk/>
            <pc:sldMk cId="341284787" sldId="298"/>
            <ac:spMk id="34" creationId="{4A83B66E-3561-7110-F8B2-B4FD3B465661}"/>
          </ac:spMkLst>
        </pc:spChg>
        <pc:picChg chg="del">
          <ac:chgData name="Vo Cong Thuc" userId="6bb3f3b6-3072-4a16-bcaa-c22fe87fc628" providerId="ADAL" clId="{D8B09181-C38F-4DE3-98E6-883BD9D04E5B}" dt="2022-12-21T20:45:33.235" v="5942" actId="478"/>
          <ac:picMkLst>
            <pc:docMk/>
            <pc:sldMk cId="341284787" sldId="298"/>
            <ac:picMk id="25" creationId="{316EAA19-4F8C-27DD-D764-9E03B38B8BC5}"/>
          </ac:picMkLst>
        </pc:picChg>
        <pc:picChg chg="add mod">
          <ac:chgData name="Vo Cong Thuc" userId="6bb3f3b6-3072-4a16-bcaa-c22fe87fc628" providerId="ADAL" clId="{D8B09181-C38F-4DE3-98E6-883BD9D04E5B}" dt="2022-12-21T20:58:20.358" v="6222" actId="1076"/>
          <ac:picMkLst>
            <pc:docMk/>
            <pc:sldMk cId="341284787" sldId="298"/>
            <ac:picMk id="26" creationId="{40651F4B-6935-A021-D8F8-B0BE31BC4FFC}"/>
          </ac:picMkLst>
        </pc:picChg>
        <pc:picChg chg="del">
          <ac:chgData name="Vo Cong Thuc" userId="6bb3f3b6-3072-4a16-bcaa-c22fe87fc628" providerId="ADAL" clId="{D8B09181-C38F-4DE3-98E6-883BD9D04E5B}" dt="2022-12-21T20:45:33.235" v="5942" actId="478"/>
          <ac:picMkLst>
            <pc:docMk/>
            <pc:sldMk cId="341284787" sldId="298"/>
            <ac:picMk id="27" creationId="{03CBBA99-6301-137D-D783-DBEFF3DC620A}"/>
          </ac:picMkLst>
        </pc:picChg>
        <pc:picChg chg="del">
          <ac:chgData name="Vo Cong Thuc" userId="6bb3f3b6-3072-4a16-bcaa-c22fe87fc628" providerId="ADAL" clId="{D8B09181-C38F-4DE3-98E6-883BD9D04E5B}" dt="2022-12-21T20:45:33.235" v="5942" actId="478"/>
          <ac:picMkLst>
            <pc:docMk/>
            <pc:sldMk cId="341284787" sldId="298"/>
            <ac:picMk id="29" creationId="{3D6D262C-526E-B9E5-B01F-26D67EC5BD52}"/>
          </ac:picMkLst>
        </pc:picChg>
        <pc:picChg chg="del">
          <ac:chgData name="Vo Cong Thuc" userId="6bb3f3b6-3072-4a16-bcaa-c22fe87fc628" providerId="ADAL" clId="{D8B09181-C38F-4DE3-98E6-883BD9D04E5B}" dt="2022-12-21T20:45:35.591" v="5944" actId="478"/>
          <ac:picMkLst>
            <pc:docMk/>
            <pc:sldMk cId="341284787" sldId="298"/>
            <ac:picMk id="32" creationId="{B15D1AB0-D33A-1CEF-E60D-D02B885A0F7A}"/>
          </ac:picMkLst>
        </pc:picChg>
        <pc:picChg chg="add mod">
          <ac:chgData name="Vo Cong Thuc" userId="6bb3f3b6-3072-4a16-bcaa-c22fe87fc628" providerId="ADAL" clId="{D8B09181-C38F-4DE3-98E6-883BD9D04E5B}" dt="2022-12-21T20:59:18.476" v="6234" actId="1076"/>
          <ac:picMkLst>
            <pc:docMk/>
            <pc:sldMk cId="341284787" sldId="298"/>
            <ac:picMk id="35" creationId="{AF27C800-0403-12CB-B22B-0CDF3878A540}"/>
          </ac:picMkLst>
        </pc:picChg>
        <pc:picChg chg="del">
          <ac:chgData name="Vo Cong Thuc" userId="6bb3f3b6-3072-4a16-bcaa-c22fe87fc628" providerId="ADAL" clId="{D8B09181-C38F-4DE3-98E6-883BD9D04E5B}" dt="2022-12-21T20:45:33.235" v="5942" actId="478"/>
          <ac:picMkLst>
            <pc:docMk/>
            <pc:sldMk cId="341284787" sldId="298"/>
            <ac:picMk id="5122" creationId="{E985BAAD-527A-739E-6ACB-47ABA852B09F}"/>
          </ac:picMkLst>
        </pc:picChg>
        <pc:cxnChg chg="del">
          <ac:chgData name="Vo Cong Thuc" userId="6bb3f3b6-3072-4a16-bcaa-c22fe87fc628" providerId="ADAL" clId="{D8B09181-C38F-4DE3-98E6-883BD9D04E5B}" dt="2022-12-21T20:45:33.235" v="5942" actId="478"/>
          <ac:cxnSpMkLst>
            <pc:docMk/>
            <pc:sldMk cId="341284787" sldId="298"/>
            <ac:cxnSpMk id="16" creationId="{A5F35CE6-339F-3611-2D12-79AA01EBA260}"/>
          </ac:cxnSpMkLst>
        </pc:cxnChg>
        <pc:cxnChg chg="del">
          <ac:chgData name="Vo Cong Thuc" userId="6bb3f3b6-3072-4a16-bcaa-c22fe87fc628" providerId="ADAL" clId="{D8B09181-C38F-4DE3-98E6-883BD9D04E5B}" dt="2022-12-21T20:45:33.235" v="5942" actId="478"/>
          <ac:cxnSpMkLst>
            <pc:docMk/>
            <pc:sldMk cId="341284787" sldId="298"/>
            <ac:cxnSpMk id="22" creationId="{F041E8E8-F70C-D271-C889-934D2DE24B66}"/>
          </ac:cxnSpMkLst>
        </pc:cxnChg>
      </pc:sldChg>
      <pc:sldChg chg="addSp delSp modSp add mod ord delAnim modAnim modNotesTx">
        <pc:chgData name="Vo Cong Thuc" userId="6bb3f3b6-3072-4a16-bcaa-c22fe87fc628" providerId="ADAL" clId="{D8B09181-C38F-4DE3-98E6-883BD9D04E5B}" dt="2022-12-28T18:04:26.204" v="7366" actId="1076"/>
        <pc:sldMkLst>
          <pc:docMk/>
          <pc:sldMk cId="4038109090" sldId="299"/>
        </pc:sldMkLst>
        <pc:spChg chg="del">
          <ac:chgData name="Vo Cong Thuc" userId="6bb3f3b6-3072-4a16-bcaa-c22fe87fc628" providerId="ADAL" clId="{D8B09181-C38F-4DE3-98E6-883BD9D04E5B}" dt="2022-12-21T21:09:24.733" v="6286" actId="478"/>
          <ac:spMkLst>
            <pc:docMk/>
            <pc:sldMk cId="4038109090" sldId="299"/>
            <ac:spMk id="2" creationId="{294C44FE-E368-B03D-C84D-E5AA0686622D}"/>
          </ac:spMkLst>
        </pc:spChg>
        <pc:spChg chg="del">
          <ac:chgData name="Vo Cong Thuc" userId="6bb3f3b6-3072-4a16-bcaa-c22fe87fc628" providerId="ADAL" clId="{D8B09181-C38F-4DE3-98E6-883BD9D04E5B}" dt="2022-12-21T21:09:24.733" v="6286" actId="478"/>
          <ac:spMkLst>
            <pc:docMk/>
            <pc:sldMk cId="4038109090" sldId="299"/>
            <ac:spMk id="3" creationId="{06D3DF98-DDF5-2FA2-D00B-D58C6CB528F9}"/>
          </ac:spMkLst>
        </pc:spChg>
        <pc:spChg chg="del">
          <ac:chgData name="Vo Cong Thuc" userId="6bb3f3b6-3072-4a16-bcaa-c22fe87fc628" providerId="ADAL" clId="{D8B09181-C38F-4DE3-98E6-883BD9D04E5B}" dt="2022-12-21T21:09:24.733" v="6286" actId="478"/>
          <ac:spMkLst>
            <pc:docMk/>
            <pc:sldMk cId="4038109090" sldId="299"/>
            <ac:spMk id="4" creationId="{C8F3EB88-B58E-A093-0489-ABC47E20F058}"/>
          </ac:spMkLst>
        </pc:spChg>
        <pc:spChg chg="del">
          <ac:chgData name="Vo Cong Thuc" userId="6bb3f3b6-3072-4a16-bcaa-c22fe87fc628" providerId="ADAL" clId="{D8B09181-C38F-4DE3-98E6-883BD9D04E5B}" dt="2022-12-21T21:09:24.733" v="6286" actId="478"/>
          <ac:spMkLst>
            <pc:docMk/>
            <pc:sldMk cId="4038109090" sldId="299"/>
            <ac:spMk id="5" creationId="{223C0F2B-EAFD-F079-770D-50400D06F9DA}"/>
          </ac:spMkLst>
        </pc:spChg>
        <pc:spChg chg="del">
          <ac:chgData name="Vo Cong Thuc" userId="6bb3f3b6-3072-4a16-bcaa-c22fe87fc628" providerId="ADAL" clId="{D8B09181-C38F-4DE3-98E6-883BD9D04E5B}" dt="2022-12-21T21:09:24.733" v="6286" actId="478"/>
          <ac:spMkLst>
            <pc:docMk/>
            <pc:sldMk cId="4038109090" sldId="299"/>
            <ac:spMk id="6" creationId="{244D114C-5464-6E35-CFEE-B153AB7D7BDA}"/>
          </ac:spMkLst>
        </pc:spChg>
        <pc:spChg chg="del">
          <ac:chgData name="Vo Cong Thuc" userId="6bb3f3b6-3072-4a16-bcaa-c22fe87fc628" providerId="ADAL" clId="{D8B09181-C38F-4DE3-98E6-883BD9D04E5B}" dt="2022-12-21T21:09:24.733" v="6286" actId="478"/>
          <ac:spMkLst>
            <pc:docMk/>
            <pc:sldMk cId="4038109090" sldId="299"/>
            <ac:spMk id="7" creationId="{166EB9D2-D71A-8639-EE2E-3854A4A600F3}"/>
          </ac:spMkLst>
        </pc:spChg>
        <pc:spChg chg="del">
          <ac:chgData name="Vo Cong Thuc" userId="6bb3f3b6-3072-4a16-bcaa-c22fe87fc628" providerId="ADAL" clId="{D8B09181-C38F-4DE3-98E6-883BD9D04E5B}" dt="2022-12-21T21:09:24.733" v="6286" actId="478"/>
          <ac:spMkLst>
            <pc:docMk/>
            <pc:sldMk cId="4038109090" sldId="299"/>
            <ac:spMk id="8" creationId="{0E314BBC-361A-F71F-F710-AEC4821C431F}"/>
          </ac:spMkLst>
        </pc:spChg>
        <pc:spChg chg="del">
          <ac:chgData name="Vo Cong Thuc" userId="6bb3f3b6-3072-4a16-bcaa-c22fe87fc628" providerId="ADAL" clId="{D8B09181-C38F-4DE3-98E6-883BD9D04E5B}" dt="2022-12-21T21:09:24.733" v="6286" actId="478"/>
          <ac:spMkLst>
            <pc:docMk/>
            <pc:sldMk cId="4038109090" sldId="299"/>
            <ac:spMk id="9" creationId="{53B9185F-7DBE-8D85-4929-4FAE5B9F1C9B}"/>
          </ac:spMkLst>
        </pc:spChg>
        <pc:spChg chg="add del mod">
          <ac:chgData name="Vo Cong Thuc" userId="6bb3f3b6-3072-4a16-bcaa-c22fe87fc628" providerId="ADAL" clId="{D8B09181-C38F-4DE3-98E6-883BD9D04E5B}" dt="2022-12-21T21:11:21.523" v="6295" actId="478"/>
          <ac:spMkLst>
            <pc:docMk/>
            <pc:sldMk cId="4038109090" sldId="299"/>
            <ac:spMk id="10" creationId="{F08E683F-4649-BFED-E0D2-5FAA7D873141}"/>
          </ac:spMkLst>
        </pc:spChg>
        <pc:spChg chg="add mod">
          <ac:chgData name="Vo Cong Thuc" userId="6bb3f3b6-3072-4a16-bcaa-c22fe87fc628" providerId="ADAL" clId="{D8B09181-C38F-4DE3-98E6-883BD9D04E5B}" dt="2022-12-28T18:04:26.204" v="7366" actId="1076"/>
          <ac:spMkLst>
            <pc:docMk/>
            <pc:sldMk cId="4038109090" sldId="299"/>
            <ac:spMk id="11" creationId="{5E6ECBEF-E624-FCE9-37A3-B04D3839AAC8}"/>
          </ac:spMkLst>
        </pc:spChg>
        <pc:spChg chg="add mod">
          <ac:chgData name="Vo Cong Thuc" userId="6bb3f3b6-3072-4a16-bcaa-c22fe87fc628" providerId="ADAL" clId="{D8B09181-C38F-4DE3-98E6-883BD9D04E5B}" dt="2022-12-28T18:04:26.204" v="7366" actId="1076"/>
          <ac:spMkLst>
            <pc:docMk/>
            <pc:sldMk cId="4038109090" sldId="299"/>
            <ac:spMk id="12" creationId="{8C649D7B-10BE-08C0-E375-C54816A6866A}"/>
          </ac:spMkLst>
        </pc:spChg>
        <pc:spChg chg="add del mod">
          <ac:chgData name="Vo Cong Thuc" userId="6bb3f3b6-3072-4a16-bcaa-c22fe87fc628" providerId="ADAL" clId="{D8B09181-C38F-4DE3-98E6-883BD9D04E5B}" dt="2022-12-21T21:15:06.244" v="6355" actId="478"/>
          <ac:spMkLst>
            <pc:docMk/>
            <pc:sldMk cId="4038109090" sldId="299"/>
            <ac:spMk id="13" creationId="{4AD0D5C2-FDDA-C331-89ED-7BF1919D6F9B}"/>
          </ac:spMkLst>
        </pc:spChg>
        <pc:spChg chg="add del mod">
          <ac:chgData name="Vo Cong Thuc" userId="6bb3f3b6-3072-4a16-bcaa-c22fe87fc628" providerId="ADAL" clId="{D8B09181-C38F-4DE3-98E6-883BD9D04E5B}" dt="2022-12-21T21:16:40.208" v="6403" actId="478"/>
          <ac:spMkLst>
            <pc:docMk/>
            <pc:sldMk cId="4038109090" sldId="299"/>
            <ac:spMk id="14" creationId="{F0749DF4-4756-6060-075A-CA4E9A780EE1}"/>
          </ac:spMkLst>
        </pc:spChg>
        <pc:spChg chg="add mod">
          <ac:chgData name="Vo Cong Thuc" userId="6bb3f3b6-3072-4a16-bcaa-c22fe87fc628" providerId="ADAL" clId="{D8B09181-C38F-4DE3-98E6-883BD9D04E5B}" dt="2022-12-28T18:04:26.204" v="7366" actId="1076"/>
          <ac:spMkLst>
            <pc:docMk/>
            <pc:sldMk cId="4038109090" sldId="299"/>
            <ac:spMk id="15" creationId="{99D78D48-4D32-577C-1517-032FC2FE6F27}"/>
          </ac:spMkLst>
        </pc:spChg>
        <pc:spChg chg="add del mod">
          <ac:chgData name="Vo Cong Thuc" userId="6bb3f3b6-3072-4a16-bcaa-c22fe87fc628" providerId="ADAL" clId="{D8B09181-C38F-4DE3-98E6-883BD9D04E5B}" dt="2022-12-21T21:15:20.785" v="6358" actId="478"/>
          <ac:spMkLst>
            <pc:docMk/>
            <pc:sldMk cId="4038109090" sldId="299"/>
            <ac:spMk id="16" creationId="{2FEC6E7B-5564-0C02-A94E-81983555AD9F}"/>
          </ac:spMkLst>
        </pc:spChg>
        <pc:spChg chg="add mod">
          <ac:chgData name="Vo Cong Thuc" userId="6bb3f3b6-3072-4a16-bcaa-c22fe87fc628" providerId="ADAL" clId="{D8B09181-C38F-4DE3-98E6-883BD9D04E5B}" dt="2022-12-28T18:04:26.204" v="7366" actId="1076"/>
          <ac:spMkLst>
            <pc:docMk/>
            <pc:sldMk cId="4038109090" sldId="299"/>
            <ac:spMk id="17" creationId="{ADAEDD9E-A11B-76FF-9334-DB4CFA9D9EA9}"/>
          </ac:spMkLst>
        </pc:spChg>
        <pc:spChg chg="add del mod">
          <ac:chgData name="Vo Cong Thuc" userId="6bb3f3b6-3072-4a16-bcaa-c22fe87fc628" providerId="ADAL" clId="{D8B09181-C38F-4DE3-98E6-883BD9D04E5B}" dt="2022-12-21T21:12:00.673" v="6301" actId="478"/>
          <ac:spMkLst>
            <pc:docMk/>
            <pc:sldMk cId="4038109090" sldId="299"/>
            <ac:spMk id="19" creationId="{CD2D85A3-C1B8-6408-203E-CF59CB0ED97D}"/>
          </ac:spMkLst>
        </pc:spChg>
        <pc:spChg chg="mod">
          <ac:chgData name="Vo Cong Thuc" userId="6bb3f3b6-3072-4a16-bcaa-c22fe87fc628" providerId="ADAL" clId="{D8B09181-C38F-4DE3-98E6-883BD9D04E5B}" dt="2022-12-21T21:09:20.849" v="6285" actId="14100"/>
          <ac:spMkLst>
            <pc:docMk/>
            <pc:sldMk cId="4038109090" sldId="299"/>
            <ac:spMk id="21" creationId="{99852DED-C312-E7B7-D6F3-CFB4B84255B4}"/>
          </ac:spMkLst>
        </pc:spChg>
        <pc:spChg chg="add mod">
          <ac:chgData name="Vo Cong Thuc" userId="6bb3f3b6-3072-4a16-bcaa-c22fe87fc628" providerId="ADAL" clId="{D8B09181-C38F-4DE3-98E6-883BD9D04E5B}" dt="2022-12-28T18:04:26.204" v="7366" actId="1076"/>
          <ac:spMkLst>
            <pc:docMk/>
            <pc:sldMk cId="4038109090" sldId="299"/>
            <ac:spMk id="22" creationId="{C4F45CDF-3C19-64FD-F816-B78495E5846E}"/>
          </ac:spMkLst>
        </pc:spChg>
        <pc:spChg chg="add del mod">
          <ac:chgData name="Vo Cong Thuc" userId="6bb3f3b6-3072-4a16-bcaa-c22fe87fc628" providerId="ADAL" clId="{D8B09181-C38F-4DE3-98E6-883BD9D04E5B}" dt="2022-12-21T21:17:02.413" v="6406" actId="478"/>
          <ac:spMkLst>
            <pc:docMk/>
            <pc:sldMk cId="4038109090" sldId="299"/>
            <ac:spMk id="23" creationId="{A2528477-ECD5-3DEF-63BE-B9CE077251F2}"/>
          </ac:spMkLst>
        </pc:spChg>
        <pc:spChg chg="add mod">
          <ac:chgData name="Vo Cong Thuc" userId="6bb3f3b6-3072-4a16-bcaa-c22fe87fc628" providerId="ADAL" clId="{D8B09181-C38F-4DE3-98E6-883BD9D04E5B}" dt="2022-12-28T18:04:26.204" v="7366" actId="1076"/>
          <ac:spMkLst>
            <pc:docMk/>
            <pc:sldMk cId="4038109090" sldId="299"/>
            <ac:spMk id="24" creationId="{C28E63F3-4945-9769-70D7-3EED97E41B73}"/>
          </ac:spMkLst>
        </pc:spChg>
        <pc:spChg chg="add mod">
          <ac:chgData name="Vo Cong Thuc" userId="6bb3f3b6-3072-4a16-bcaa-c22fe87fc628" providerId="ADAL" clId="{D8B09181-C38F-4DE3-98E6-883BD9D04E5B}" dt="2022-12-28T18:04:26.204" v="7366" actId="1076"/>
          <ac:spMkLst>
            <pc:docMk/>
            <pc:sldMk cId="4038109090" sldId="299"/>
            <ac:spMk id="25" creationId="{D6AE9DD3-AEA4-703A-44D4-942694F3FD3A}"/>
          </ac:spMkLst>
        </pc:spChg>
        <pc:spChg chg="add mod">
          <ac:chgData name="Vo Cong Thuc" userId="6bb3f3b6-3072-4a16-bcaa-c22fe87fc628" providerId="ADAL" clId="{D8B09181-C38F-4DE3-98E6-883BD9D04E5B}" dt="2022-12-28T18:04:26.204" v="7366" actId="1076"/>
          <ac:spMkLst>
            <pc:docMk/>
            <pc:sldMk cId="4038109090" sldId="299"/>
            <ac:spMk id="27" creationId="{CE4C81F6-5926-1011-F8AB-3B67737ADE91}"/>
          </ac:spMkLst>
        </pc:spChg>
        <pc:spChg chg="del">
          <ac:chgData name="Vo Cong Thuc" userId="6bb3f3b6-3072-4a16-bcaa-c22fe87fc628" providerId="ADAL" clId="{D8B09181-C38F-4DE3-98E6-883BD9D04E5B}" dt="2022-12-21T21:09:24.733" v="6286" actId="478"/>
          <ac:spMkLst>
            <pc:docMk/>
            <pc:sldMk cId="4038109090" sldId="299"/>
            <ac:spMk id="28" creationId="{81A513DB-535A-C474-5DF5-616E9189F9D7}"/>
          </ac:spMkLst>
        </pc:spChg>
        <pc:spChg chg="add mod">
          <ac:chgData name="Vo Cong Thuc" userId="6bb3f3b6-3072-4a16-bcaa-c22fe87fc628" providerId="ADAL" clId="{D8B09181-C38F-4DE3-98E6-883BD9D04E5B}" dt="2022-12-28T18:04:26.204" v="7366" actId="1076"/>
          <ac:spMkLst>
            <pc:docMk/>
            <pc:sldMk cId="4038109090" sldId="299"/>
            <ac:spMk id="29" creationId="{D7F03F2F-E1CC-F71C-EA12-C22D6C5E6793}"/>
          </ac:spMkLst>
        </pc:spChg>
        <pc:spChg chg="del">
          <ac:chgData name="Vo Cong Thuc" userId="6bb3f3b6-3072-4a16-bcaa-c22fe87fc628" providerId="ADAL" clId="{D8B09181-C38F-4DE3-98E6-883BD9D04E5B}" dt="2022-12-21T21:09:24.733" v="6286" actId="478"/>
          <ac:spMkLst>
            <pc:docMk/>
            <pc:sldMk cId="4038109090" sldId="299"/>
            <ac:spMk id="34" creationId="{4A83B66E-3561-7110-F8B2-B4FD3B465661}"/>
          </ac:spMkLst>
        </pc:spChg>
        <pc:picChg chg="add del mod">
          <ac:chgData name="Vo Cong Thuc" userId="6bb3f3b6-3072-4a16-bcaa-c22fe87fc628" providerId="ADAL" clId="{D8B09181-C38F-4DE3-98E6-883BD9D04E5B}" dt="2022-12-28T17:48:24.444" v="7349" actId="478"/>
          <ac:picMkLst>
            <pc:docMk/>
            <pc:sldMk cId="4038109090" sldId="299"/>
            <ac:picMk id="3" creationId="{8B748015-35D7-221A-82CD-8ED14C2C1A07}"/>
          </ac:picMkLst>
        </pc:picChg>
        <pc:picChg chg="add mod">
          <ac:chgData name="Vo Cong Thuc" userId="6bb3f3b6-3072-4a16-bcaa-c22fe87fc628" providerId="ADAL" clId="{D8B09181-C38F-4DE3-98E6-883BD9D04E5B}" dt="2022-12-28T18:04:26.204" v="7366" actId="1076"/>
          <ac:picMkLst>
            <pc:docMk/>
            <pc:sldMk cId="4038109090" sldId="299"/>
            <ac:picMk id="5" creationId="{FFD5F6D3-ED1D-F25C-3882-E476219E9BA6}"/>
          </ac:picMkLst>
        </pc:picChg>
        <pc:picChg chg="add mod">
          <ac:chgData name="Vo Cong Thuc" userId="6bb3f3b6-3072-4a16-bcaa-c22fe87fc628" providerId="ADAL" clId="{D8B09181-C38F-4DE3-98E6-883BD9D04E5B}" dt="2022-12-28T18:04:26.204" v="7366" actId="1076"/>
          <ac:picMkLst>
            <pc:docMk/>
            <pc:sldMk cId="4038109090" sldId="299"/>
            <ac:picMk id="7" creationId="{CAFB00BA-4E91-F86E-27EC-7693101DA8DA}"/>
          </ac:picMkLst>
        </pc:picChg>
        <pc:picChg chg="add mod">
          <ac:chgData name="Vo Cong Thuc" userId="6bb3f3b6-3072-4a16-bcaa-c22fe87fc628" providerId="ADAL" clId="{D8B09181-C38F-4DE3-98E6-883BD9D04E5B}" dt="2022-12-28T18:04:26.204" v="7366" actId="1076"/>
          <ac:picMkLst>
            <pc:docMk/>
            <pc:sldMk cId="4038109090" sldId="299"/>
            <ac:picMk id="9" creationId="{318FF1F3-3E8F-FBBF-5511-07155873C58B}"/>
          </ac:picMkLst>
        </pc:picChg>
        <pc:picChg chg="del">
          <ac:chgData name="Vo Cong Thuc" userId="6bb3f3b6-3072-4a16-bcaa-c22fe87fc628" providerId="ADAL" clId="{D8B09181-C38F-4DE3-98E6-883BD9D04E5B}" dt="2022-12-21T21:09:27.013" v="6287" actId="478"/>
          <ac:picMkLst>
            <pc:docMk/>
            <pc:sldMk cId="4038109090" sldId="299"/>
            <ac:picMk id="26" creationId="{40651F4B-6935-A021-D8F8-B0BE31BC4FFC}"/>
          </ac:picMkLst>
        </pc:picChg>
        <pc:picChg chg="del">
          <ac:chgData name="Vo Cong Thuc" userId="6bb3f3b6-3072-4a16-bcaa-c22fe87fc628" providerId="ADAL" clId="{D8B09181-C38F-4DE3-98E6-883BD9D04E5B}" dt="2022-12-21T21:09:27.710" v="6288" actId="478"/>
          <ac:picMkLst>
            <pc:docMk/>
            <pc:sldMk cId="4038109090" sldId="299"/>
            <ac:picMk id="35" creationId="{AF27C800-0403-12CB-B22B-0CDF3878A540}"/>
          </ac:picMkLst>
        </pc:picChg>
        <pc:picChg chg="add del mod">
          <ac:chgData name="Vo Cong Thuc" userId="6bb3f3b6-3072-4a16-bcaa-c22fe87fc628" providerId="ADAL" clId="{D8B09181-C38F-4DE3-98E6-883BD9D04E5B}" dt="2022-12-21T21:11:17.274" v="6293" actId="478"/>
          <ac:picMkLst>
            <pc:docMk/>
            <pc:sldMk cId="4038109090" sldId="299"/>
            <ac:picMk id="6146" creationId="{9EBA6570-47BC-CFB8-8F54-72C08618393B}"/>
          </ac:picMkLst>
        </pc:picChg>
        <pc:picChg chg="add del mod">
          <ac:chgData name="Vo Cong Thuc" userId="6bb3f3b6-3072-4a16-bcaa-c22fe87fc628" providerId="ADAL" clId="{D8B09181-C38F-4DE3-98E6-883BD9D04E5B}" dt="2022-12-28T18:02:58.836" v="7350" actId="478"/>
          <ac:picMkLst>
            <pc:docMk/>
            <pc:sldMk cId="4038109090" sldId="299"/>
            <ac:picMk id="6148" creationId="{65B000D9-B390-260C-3CCA-8B2C060B49C9}"/>
          </ac:picMkLst>
        </pc:picChg>
        <pc:picChg chg="add del mod">
          <ac:chgData name="Vo Cong Thuc" userId="6bb3f3b6-3072-4a16-bcaa-c22fe87fc628" providerId="ADAL" clId="{D8B09181-C38F-4DE3-98E6-883BD9D04E5B}" dt="2022-12-28T18:03:31.457" v="7356" actId="478"/>
          <ac:picMkLst>
            <pc:docMk/>
            <pc:sldMk cId="4038109090" sldId="299"/>
            <ac:picMk id="6150" creationId="{CE503555-5C74-3A19-BA17-1B035ED9BDCD}"/>
          </ac:picMkLst>
        </pc:picChg>
        <pc:picChg chg="add del mod">
          <ac:chgData name="Vo Cong Thuc" userId="6bb3f3b6-3072-4a16-bcaa-c22fe87fc628" providerId="ADAL" clId="{D8B09181-C38F-4DE3-98E6-883BD9D04E5B}" dt="2022-12-28T18:03:52.756" v="7360" actId="478"/>
          <ac:picMkLst>
            <pc:docMk/>
            <pc:sldMk cId="4038109090" sldId="299"/>
            <ac:picMk id="6152" creationId="{8BD08C2B-46E5-74E6-B9F0-562B9BBA5067}"/>
          </ac:picMkLst>
        </pc:picChg>
      </pc:sldChg>
      <pc:sldChg chg="addSp delSp modSp add mod addAnim delAnim modAnim">
        <pc:chgData name="Vo Cong Thuc" userId="6bb3f3b6-3072-4a16-bcaa-c22fe87fc628" providerId="ADAL" clId="{D8B09181-C38F-4DE3-98E6-883BD9D04E5B}" dt="2022-12-28T16:59:19.419" v="6961" actId="1076"/>
        <pc:sldMkLst>
          <pc:docMk/>
          <pc:sldMk cId="3323678607" sldId="300"/>
        </pc:sldMkLst>
        <pc:spChg chg="del">
          <ac:chgData name="Vo Cong Thuc" userId="6bb3f3b6-3072-4a16-bcaa-c22fe87fc628" providerId="ADAL" clId="{D8B09181-C38F-4DE3-98E6-883BD9D04E5B}" dt="2022-12-28T10:14:11.231" v="6468" actId="478"/>
          <ac:spMkLst>
            <pc:docMk/>
            <pc:sldMk cId="3323678607" sldId="300"/>
            <ac:spMk id="2" creationId="{294C44FE-E368-B03D-C84D-E5AA0686622D}"/>
          </ac:spMkLst>
        </pc:spChg>
        <pc:spChg chg="del">
          <ac:chgData name="Vo Cong Thuc" userId="6bb3f3b6-3072-4a16-bcaa-c22fe87fc628" providerId="ADAL" clId="{D8B09181-C38F-4DE3-98E6-883BD9D04E5B}" dt="2022-12-28T10:14:11.231" v="6468" actId="478"/>
          <ac:spMkLst>
            <pc:docMk/>
            <pc:sldMk cId="3323678607" sldId="300"/>
            <ac:spMk id="3" creationId="{06D3DF98-DDF5-2FA2-D00B-D58C6CB528F9}"/>
          </ac:spMkLst>
        </pc:spChg>
        <pc:spChg chg="del">
          <ac:chgData name="Vo Cong Thuc" userId="6bb3f3b6-3072-4a16-bcaa-c22fe87fc628" providerId="ADAL" clId="{D8B09181-C38F-4DE3-98E6-883BD9D04E5B}" dt="2022-12-28T10:14:11.231" v="6468" actId="478"/>
          <ac:spMkLst>
            <pc:docMk/>
            <pc:sldMk cId="3323678607" sldId="300"/>
            <ac:spMk id="4" creationId="{C8F3EB88-B58E-A093-0489-ABC47E20F058}"/>
          </ac:spMkLst>
        </pc:spChg>
        <pc:spChg chg="del">
          <ac:chgData name="Vo Cong Thuc" userId="6bb3f3b6-3072-4a16-bcaa-c22fe87fc628" providerId="ADAL" clId="{D8B09181-C38F-4DE3-98E6-883BD9D04E5B}" dt="2022-12-28T10:14:11.231" v="6468" actId="478"/>
          <ac:spMkLst>
            <pc:docMk/>
            <pc:sldMk cId="3323678607" sldId="300"/>
            <ac:spMk id="5" creationId="{223C0F2B-EAFD-F079-770D-50400D06F9DA}"/>
          </ac:spMkLst>
        </pc:spChg>
        <pc:spChg chg="del">
          <ac:chgData name="Vo Cong Thuc" userId="6bb3f3b6-3072-4a16-bcaa-c22fe87fc628" providerId="ADAL" clId="{D8B09181-C38F-4DE3-98E6-883BD9D04E5B}" dt="2022-12-28T10:14:11.231" v="6468" actId="478"/>
          <ac:spMkLst>
            <pc:docMk/>
            <pc:sldMk cId="3323678607" sldId="300"/>
            <ac:spMk id="6" creationId="{244D114C-5464-6E35-CFEE-B153AB7D7BDA}"/>
          </ac:spMkLst>
        </pc:spChg>
        <pc:spChg chg="del">
          <ac:chgData name="Vo Cong Thuc" userId="6bb3f3b6-3072-4a16-bcaa-c22fe87fc628" providerId="ADAL" clId="{D8B09181-C38F-4DE3-98E6-883BD9D04E5B}" dt="2022-12-28T10:14:11.231" v="6468" actId="478"/>
          <ac:spMkLst>
            <pc:docMk/>
            <pc:sldMk cId="3323678607" sldId="300"/>
            <ac:spMk id="7" creationId="{166EB9D2-D71A-8639-EE2E-3854A4A600F3}"/>
          </ac:spMkLst>
        </pc:spChg>
        <pc:spChg chg="del">
          <ac:chgData name="Vo Cong Thuc" userId="6bb3f3b6-3072-4a16-bcaa-c22fe87fc628" providerId="ADAL" clId="{D8B09181-C38F-4DE3-98E6-883BD9D04E5B}" dt="2022-12-28T10:14:11.231" v="6468" actId="478"/>
          <ac:spMkLst>
            <pc:docMk/>
            <pc:sldMk cId="3323678607" sldId="300"/>
            <ac:spMk id="8" creationId="{0E314BBC-361A-F71F-F710-AEC4821C431F}"/>
          </ac:spMkLst>
        </pc:spChg>
        <pc:spChg chg="del">
          <ac:chgData name="Vo Cong Thuc" userId="6bb3f3b6-3072-4a16-bcaa-c22fe87fc628" providerId="ADAL" clId="{D8B09181-C38F-4DE3-98E6-883BD9D04E5B}" dt="2022-12-28T10:14:11.231" v="6468" actId="478"/>
          <ac:spMkLst>
            <pc:docMk/>
            <pc:sldMk cId="3323678607" sldId="300"/>
            <ac:spMk id="9" creationId="{53B9185F-7DBE-8D85-4929-4FAE5B9F1C9B}"/>
          </ac:spMkLst>
        </pc:spChg>
        <pc:spChg chg="add del mod">
          <ac:chgData name="Vo Cong Thuc" userId="6bb3f3b6-3072-4a16-bcaa-c22fe87fc628" providerId="ADAL" clId="{D8B09181-C38F-4DE3-98E6-883BD9D04E5B}" dt="2022-12-28T15:04:51.704" v="6583"/>
          <ac:spMkLst>
            <pc:docMk/>
            <pc:sldMk cId="3323678607" sldId="300"/>
            <ac:spMk id="11" creationId="{1810B7D5-AFF5-8189-009D-BD871E075154}"/>
          </ac:spMkLst>
        </pc:spChg>
        <pc:spChg chg="add del mod">
          <ac:chgData name="Vo Cong Thuc" userId="6bb3f3b6-3072-4a16-bcaa-c22fe87fc628" providerId="ADAL" clId="{D8B09181-C38F-4DE3-98E6-883BD9D04E5B}" dt="2022-12-28T16:55:50.599" v="6954" actId="14100"/>
          <ac:spMkLst>
            <pc:docMk/>
            <pc:sldMk cId="3323678607" sldId="300"/>
            <ac:spMk id="13" creationId="{B2A72D65-AFC5-B03B-39BB-7786DFC8DB44}"/>
          </ac:spMkLst>
        </pc:spChg>
        <pc:spChg chg="add del mod">
          <ac:chgData name="Vo Cong Thuc" userId="6bb3f3b6-3072-4a16-bcaa-c22fe87fc628" providerId="ADAL" clId="{D8B09181-C38F-4DE3-98E6-883BD9D04E5B}" dt="2022-12-28T16:55:38.218" v="6952" actId="255"/>
          <ac:spMkLst>
            <pc:docMk/>
            <pc:sldMk cId="3323678607" sldId="300"/>
            <ac:spMk id="14" creationId="{E62041A6-157D-4554-50C0-683BE36489B3}"/>
          </ac:spMkLst>
        </pc:spChg>
        <pc:spChg chg="add del mod">
          <ac:chgData name="Vo Cong Thuc" userId="6bb3f3b6-3072-4a16-bcaa-c22fe87fc628" providerId="ADAL" clId="{D8B09181-C38F-4DE3-98E6-883BD9D04E5B}" dt="2022-12-28T16:56:00.808" v="6955" actId="1076"/>
          <ac:spMkLst>
            <pc:docMk/>
            <pc:sldMk cId="3323678607" sldId="300"/>
            <ac:spMk id="15" creationId="{E8420332-09F7-4AB6-A40B-A2B03C8070F6}"/>
          </ac:spMkLst>
        </pc:spChg>
        <pc:spChg chg="add del mod">
          <ac:chgData name="Vo Cong Thuc" userId="6bb3f3b6-3072-4a16-bcaa-c22fe87fc628" providerId="ADAL" clId="{D8B09181-C38F-4DE3-98E6-883BD9D04E5B}" dt="2022-12-28T15:14:28.527" v="6943" actId="478"/>
          <ac:spMkLst>
            <pc:docMk/>
            <pc:sldMk cId="3323678607" sldId="300"/>
            <ac:spMk id="17" creationId="{995F53CC-2312-1CA5-D710-88D4A5AD5DBD}"/>
          </ac:spMkLst>
        </pc:spChg>
        <pc:spChg chg="mod">
          <ac:chgData name="Vo Cong Thuc" userId="6bb3f3b6-3072-4a16-bcaa-c22fe87fc628" providerId="ADAL" clId="{D8B09181-C38F-4DE3-98E6-883BD9D04E5B}" dt="2022-12-28T10:14:53.191" v="6579" actId="14100"/>
          <ac:spMkLst>
            <pc:docMk/>
            <pc:sldMk cId="3323678607" sldId="300"/>
            <ac:spMk id="21" creationId="{99852DED-C312-E7B7-D6F3-CFB4B84255B4}"/>
          </ac:spMkLst>
        </pc:spChg>
        <pc:spChg chg="del">
          <ac:chgData name="Vo Cong Thuc" userId="6bb3f3b6-3072-4a16-bcaa-c22fe87fc628" providerId="ADAL" clId="{D8B09181-C38F-4DE3-98E6-883BD9D04E5B}" dt="2022-12-28T10:14:11.231" v="6468" actId="478"/>
          <ac:spMkLst>
            <pc:docMk/>
            <pc:sldMk cId="3323678607" sldId="300"/>
            <ac:spMk id="28" creationId="{81A513DB-535A-C474-5DF5-616E9189F9D7}"/>
          </ac:spMkLst>
        </pc:spChg>
        <pc:spChg chg="del">
          <ac:chgData name="Vo Cong Thuc" userId="6bb3f3b6-3072-4a16-bcaa-c22fe87fc628" providerId="ADAL" clId="{D8B09181-C38F-4DE3-98E6-883BD9D04E5B}" dt="2022-12-28T10:14:11.231" v="6468" actId="478"/>
          <ac:spMkLst>
            <pc:docMk/>
            <pc:sldMk cId="3323678607" sldId="300"/>
            <ac:spMk id="34" creationId="{4A83B66E-3561-7110-F8B2-B4FD3B465661}"/>
          </ac:spMkLst>
        </pc:spChg>
        <pc:picChg chg="add mod">
          <ac:chgData name="Vo Cong Thuc" userId="6bb3f3b6-3072-4a16-bcaa-c22fe87fc628" providerId="ADAL" clId="{D8B09181-C38F-4DE3-98E6-883BD9D04E5B}" dt="2022-12-28T16:59:03.156" v="6960" actId="1076"/>
          <ac:picMkLst>
            <pc:docMk/>
            <pc:sldMk cId="3323678607" sldId="300"/>
            <ac:picMk id="10" creationId="{D7E7626A-DF17-AB6A-1225-5F2C83683F05}"/>
          </ac:picMkLst>
        </pc:picChg>
        <pc:picChg chg="add del mod">
          <ac:chgData name="Vo Cong Thuc" userId="6bb3f3b6-3072-4a16-bcaa-c22fe87fc628" providerId="ADAL" clId="{D8B09181-C38F-4DE3-98E6-883BD9D04E5B}" dt="2022-12-28T15:05:08.186" v="6587" actId="478"/>
          <ac:picMkLst>
            <pc:docMk/>
            <pc:sldMk cId="3323678607" sldId="300"/>
            <ac:picMk id="12" creationId="{82015AF2-781A-C0BB-5FC6-ECB8F5E3B58A}"/>
          </ac:picMkLst>
        </pc:picChg>
        <pc:picChg chg="add mod">
          <ac:chgData name="Vo Cong Thuc" userId="6bb3f3b6-3072-4a16-bcaa-c22fe87fc628" providerId="ADAL" clId="{D8B09181-C38F-4DE3-98E6-883BD9D04E5B}" dt="2022-12-28T16:59:19.419" v="6961" actId="1076"/>
          <ac:picMkLst>
            <pc:docMk/>
            <pc:sldMk cId="3323678607" sldId="300"/>
            <ac:picMk id="22" creationId="{C255507E-9E22-97B4-EB31-34A3AEC7E1A5}"/>
          </ac:picMkLst>
        </pc:picChg>
        <pc:picChg chg="del">
          <ac:chgData name="Vo Cong Thuc" userId="6bb3f3b6-3072-4a16-bcaa-c22fe87fc628" providerId="ADAL" clId="{D8B09181-C38F-4DE3-98E6-883BD9D04E5B}" dt="2022-12-28T10:14:11.231" v="6468" actId="478"/>
          <ac:picMkLst>
            <pc:docMk/>
            <pc:sldMk cId="3323678607" sldId="300"/>
            <ac:picMk id="26" creationId="{40651F4B-6935-A021-D8F8-B0BE31BC4FFC}"/>
          </ac:picMkLst>
        </pc:picChg>
        <pc:picChg chg="del">
          <ac:chgData name="Vo Cong Thuc" userId="6bb3f3b6-3072-4a16-bcaa-c22fe87fc628" providerId="ADAL" clId="{D8B09181-C38F-4DE3-98E6-883BD9D04E5B}" dt="2022-12-28T10:14:11.231" v="6468" actId="478"/>
          <ac:picMkLst>
            <pc:docMk/>
            <pc:sldMk cId="3323678607" sldId="300"/>
            <ac:picMk id="35" creationId="{AF27C800-0403-12CB-B22B-0CDF3878A540}"/>
          </ac:picMkLst>
        </pc:picChg>
        <pc:cxnChg chg="add del mod">
          <ac:chgData name="Vo Cong Thuc" userId="6bb3f3b6-3072-4a16-bcaa-c22fe87fc628" providerId="ADAL" clId="{D8B09181-C38F-4DE3-98E6-883BD9D04E5B}" dt="2022-12-28T15:05:35.265" v="6591" actId="14100"/>
          <ac:cxnSpMkLst>
            <pc:docMk/>
            <pc:sldMk cId="3323678607" sldId="300"/>
            <ac:cxnSpMk id="16" creationId="{257D30B0-761A-DF9F-EFB8-6097A316B6B3}"/>
          </ac:cxnSpMkLst>
        </pc:cxnChg>
      </pc:sldChg>
      <pc:sldChg chg="addSp delSp modSp add mod delAnim modAnim">
        <pc:chgData name="Vo Cong Thuc" userId="6bb3f3b6-3072-4a16-bcaa-c22fe87fc628" providerId="ADAL" clId="{D8B09181-C38F-4DE3-98E6-883BD9D04E5B}" dt="2022-12-28T18:16:42.333" v="7377" actId="1076"/>
        <pc:sldMkLst>
          <pc:docMk/>
          <pc:sldMk cId="2738047427" sldId="301"/>
        </pc:sldMkLst>
        <pc:spChg chg="mod">
          <ac:chgData name="Vo Cong Thuc" userId="6bb3f3b6-3072-4a16-bcaa-c22fe87fc628" providerId="ADAL" clId="{D8B09181-C38F-4DE3-98E6-883BD9D04E5B}" dt="2022-12-28T17:13:45.425" v="6977"/>
          <ac:spMkLst>
            <pc:docMk/>
            <pc:sldMk cId="2738047427" sldId="301"/>
            <ac:spMk id="5" creationId="{1E7C2EC8-A9C1-4696-B255-21F3CD256416}"/>
          </ac:spMkLst>
        </pc:spChg>
        <pc:spChg chg="del mod">
          <ac:chgData name="Vo Cong Thuc" userId="6bb3f3b6-3072-4a16-bcaa-c22fe87fc628" providerId="ADAL" clId="{D8B09181-C38F-4DE3-98E6-883BD9D04E5B}" dt="2022-12-28T17:14:55.223" v="6981" actId="478"/>
          <ac:spMkLst>
            <pc:docMk/>
            <pc:sldMk cId="2738047427" sldId="301"/>
            <ac:spMk id="6" creationId="{313AF80B-7781-7ACE-D554-01D5E21A7025}"/>
          </ac:spMkLst>
        </pc:spChg>
        <pc:spChg chg="mod">
          <ac:chgData name="Vo Cong Thuc" userId="6bb3f3b6-3072-4a16-bcaa-c22fe87fc628" providerId="ADAL" clId="{D8B09181-C38F-4DE3-98E6-883BD9D04E5B}" dt="2022-12-28T17:19:11.164" v="7176" actId="1076"/>
          <ac:spMkLst>
            <pc:docMk/>
            <pc:sldMk cId="2738047427" sldId="301"/>
            <ac:spMk id="7" creationId="{22F65C46-3851-4C56-0CBA-CCE0208D1BAC}"/>
          </ac:spMkLst>
        </pc:spChg>
        <pc:spChg chg="del mod">
          <ac:chgData name="Vo Cong Thuc" userId="6bb3f3b6-3072-4a16-bcaa-c22fe87fc628" providerId="ADAL" clId="{D8B09181-C38F-4DE3-98E6-883BD9D04E5B}" dt="2022-12-28T17:15:16.588" v="6984" actId="478"/>
          <ac:spMkLst>
            <pc:docMk/>
            <pc:sldMk cId="2738047427" sldId="301"/>
            <ac:spMk id="8" creationId="{500955D4-EF09-2076-E300-D7D31BBD7CB8}"/>
          </ac:spMkLst>
        </pc:spChg>
        <pc:spChg chg="mod">
          <ac:chgData name="Vo Cong Thuc" userId="6bb3f3b6-3072-4a16-bcaa-c22fe87fc628" providerId="ADAL" clId="{D8B09181-C38F-4DE3-98E6-883BD9D04E5B}" dt="2022-12-28T17:13:45.425" v="6977"/>
          <ac:spMkLst>
            <pc:docMk/>
            <pc:sldMk cId="2738047427" sldId="301"/>
            <ac:spMk id="11" creationId="{6BE96DDE-FCB5-8202-95FF-34A2FD456CE8}"/>
          </ac:spMkLst>
        </pc:spChg>
        <pc:spChg chg="del mod">
          <ac:chgData name="Vo Cong Thuc" userId="6bb3f3b6-3072-4a16-bcaa-c22fe87fc628" providerId="ADAL" clId="{D8B09181-C38F-4DE3-98E6-883BD9D04E5B}" dt="2022-12-28T17:16:54.676" v="7092" actId="478"/>
          <ac:spMkLst>
            <pc:docMk/>
            <pc:sldMk cId="2738047427" sldId="301"/>
            <ac:spMk id="12" creationId="{6D39F940-445C-7783-9DDB-AAF01EBEB79D}"/>
          </ac:spMkLst>
        </pc:spChg>
        <pc:spChg chg="del">
          <ac:chgData name="Vo Cong Thuc" userId="6bb3f3b6-3072-4a16-bcaa-c22fe87fc628" providerId="ADAL" clId="{D8B09181-C38F-4DE3-98E6-883BD9D04E5B}" dt="2022-12-28T17:03:48.128" v="6965" actId="478"/>
          <ac:spMkLst>
            <pc:docMk/>
            <pc:sldMk cId="2738047427" sldId="301"/>
            <ac:spMk id="13" creationId="{B2A72D65-AFC5-B03B-39BB-7786DFC8DB44}"/>
          </ac:spMkLst>
        </pc:spChg>
        <pc:spChg chg="del">
          <ac:chgData name="Vo Cong Thuc" userId="6bb3f3b6-3072-4a16-bcaa-c22fe87fc628" providerId="ADAL" clId="{D8B09181-C38F-4DE3-98E6-883BD9D04E5B}" dt="2022-12-28T17:03:48.128" v="6965" actId="478"/>
          <ac:spMkLst>
            <pc:docMk/>
            <pc:sldMk cId="2738047427" sldId="301"/>
            <ac:spMk id="14" creationId="{E62041A6-157D-4554-50C0-683BE36489B3}"/>
          </ac:spMkLst>
        </pc:spChg>
        <pc:spChg chg="del">
          <ac:chgData name="Vo Cong Thuc" userId="6bb3f3b6-3072-4a16-bcaa-c22fe87fc628" providerId="ADAL" clId="{D8B09181-C38F-4DE3-98E6-883BD9D04E5B}" dt="2022-12-28T17:03:48.128" v="6965" actId="478"/>
          <ac:spMkLst>
            <pc:docMk/>
            <pc:sldMk cId="2738047427" sldId="301"/>
            <ac:spMk id="15" creationId="{E8420332-09F7-4AB6-A40B-A2B03C8070F6}"/>
          </ac:spMkLst>
        </pc:spChg>
        <pc:spChg chg="mod">
          <ac:chgData name="Vo Cong Thuc" userId="6bb3f3b6-3072-4a16-bcaa-c22fe87fc628" providerId="ADAL" clId="{D8B09181-C38F-4DE3-98E6-883BD9D04E5B}" dt="2022-12-28T17:19:28.053" v="7179" actId="1076"/>
          <ac:spMkLst>
            <pc:docMk/>
            <pc:sldMk cId="2738047427" sldId="301"/>
            <ac:spMk id="17" creationId="{B745B975-3664-47C8-BB5B-DD9591501AED}"/>
          </ac:spMkLst>
        </pc:spChg>
        <pc:spChg chg="del mod">
          <ac:chgData name="Vo Cong Thuc" userId="6bb3f3b6-3072-4a16-bcaa-c22fe87fc628" providerId="ADAL" clId="{D8B09181-C38F-4DE3-98E6-883BD9D04E5B}" dt="2022-12-28T17:17:04.178" v="7095" actId="478"/>
          <ac:spMkLst>
            <pc:docMk/>
            <pc:sldMk cId="2738047427" sldId="301"/>
            <ac:spMk id="19" creationId="{571AC30E-4C88-B2DF-8D5D-58F38C12A1CC}"/>
          </ac:spMkLst>
        </pc:spChg>
        <pc:spChg chg="add del mod">
          <ac:chgData name="Vo Cong Thuc" userId="6bb3f3b6-3072-4a16-bcaa-c22fe87fc628" providerId="ADAL" clId="{D8B09181-C38F-4DE3-98E6-883BD9D04E5B}" dt="2022-12-28T18:16:24.098" v="7372" actId="478"/>
          <ac:spMkLst>
            <pc:docMk/>
            <pc:sldMk cId="2738047427" sldId="301"/>
            <ac:spMk id="23" creationId="{CB526AF6-7271-8939-76DE-DCD40F7C9537}"/>
          </ac:spMkLst>
        </pc:spChg>
        <pc:spChg chg="add del mod">
          <ac:chgData name="Vo Cong Thuc" userId="6bb3f3b6-3072-4a16-bcaa-c22fe87fc628" providerId="ADAL" clId="{D8B09181-C38F-4DE3-98E6-883BD9D04E5B}" dt="2022-12-28T18:13:48.271" v="7367" actId="478"/>
          <ac:spMkLst>
            <pc:docMk/>
            <pc:sldMk cId="2738047427" sldId="301"/>
            <ac:spMk id="24" creationId="{9FDBA2AD-CC5B-967A-4DEE-1A5D5B75BE70}"/>
          </ac:spMkLst>
        </pc:spChg>
        <pc:grpChg chg="add mod">
          <ac:chgData name="Vo Cong Thuc" userId="6bb3f3b6-3072-4a16-bcaa-c22fe87fc628" providerId="ADAL" clId="{D8B09181-C38F-4DE3-98E6-883BD9D04E5B}" dt="2022-12-28T17:18:34.906" v="7172" actId="1076"/>
          <ac:grpSpMkLst>
            <pc:docMk/>
            <pc:sldMk cId="2738047427" sldId="301"/>
            <ac:grpSpMk id="4" creationId="{D9ED7ED9-9BAB-17D1-2146-2AA2666A2AE5}"/>
          </ac:grpSpMkLst>
        </pc:grpChg>
        <pc:grpChg chg="add mod">
          <ac:chgData name="Vo Cong Thuc" userId="6bb3f3b6-3072-4a16-bcaa-c22fe87fc628" providerId="ADAL" clId="{D8B09181-C38F-4DE3-98E6-883BD9D04E5B}" dt="2022-12-28T17:18:42.721" v="7173" actId="1076"/>
          <ac:grpSpMkLst>
            <pc:docMk/>
            <pc:sldMk cId="2738047427" sldId="301"/>
            <ac:grpSpMk id="9" creationId="{40D06CC7-A0C6-84BC-2CB6-6097F60029E9}"/>
          </ac:grpSpMkLst>
        </pc:grpChg>
        <pc:picChg chg="add mod">
          <ac:chgData name="Vo Cong Thuc" userId="6bb3f3b6-3072-4a16-bcaa-c22fe87fc628" providerId="ADAL" clId="{D8B09181-C38F-4DE3-98E6-883BD9D04E5B}" dt="2022-12-28T17:18:15.805" v="7169" actId="1076"/>
          <ac:picMkLst>
            <pc:docMk/>
            <pc:sldMk cId="2738047427" sldId="301"/>
            <ac:picMk id="2" creationId="{976A775A-8C18-99F7-B6A0-946F4A6AA506}"/>
          </ac:picMkLst>
        </pc:picChg>
        <pc:picChg chg="add mod">
          <ac:chgData name="Vo Cong Thuc" userId="6bb3f3b6-3072-4a16-bcaa-c22fe87fc628" providerId="ADAL" clId="{D8B09181-C38F-4DE3-98E6-883BD9D04E5B}" dt="2022-12-28T17:18:22.893" v="7171" actId="1076"/>
          <ac:picMkLst>
            <pc:docMk/>
            <pc:sldMk cId="2738047427" sldId="301"/>
            <ac:picMk id="3" creationId="{36FB01A0-C982-D157-149A-D5331D244805}"/>
          </ac:picMkLst>
        </pc:picChg>
        <pc:picChg chg="del">
          <ac:chgData name="Vo Cong Thuc" userId="6bb3f3b6-3072-4a16-bcaa-c22fe87fc628" providerId="ADAL" clId="{D8B09181-C38F-4DE3-98E6-883BD9D04E5B}" dt="2022-12-28T17:03:34.214" v="6963" actId="478"/>
          <ac:picMkLst>
            <pc:docMk/>
            <pc:sldMk cId="2738047427" sldId="301"/>
            <ac:picMk id="10" creationId="{D7E7626A-DF17-AB6A-1225-5F2C83683F05}"/>
          </ac:picMkLst>
        </pc:picChg>
        <pc:picChg chg="del">
          <ac:chgData name="Vo Cong Thuc" userId="6bb3f3b6-3072-4a16-bcaa-c22fe87fc628" providerId="ADAL" clId="{D8B09181-C38F-4DE3-98E6-883BD9D04E5B}" dt="2022-12-28T17:03:36.562" v="6964" actId="478"/>
          <ac:picMkLst>
            <pc:docMk/>
            <pc:sldMk cId="2738047427" sldId="301"/>
            <ac:picMk id="22" creationId="{C255507E-9E22-97B4-EB31-34A3AEC7E1A5}"/>
          </ac:picMkLst>
        </pc:picChg>
        <pc:picChg chg="add mod">
          <ac:chgData name="Vo Cong Thuc" userId="6bb3f3b6-3072-4a16-bcaa-c22fe87fc628" providerId="ADAL" clId="{D8B09181-C38F-4DE3-98E6-883BD9D04E5B}" dt="2022-12-28T18:14:38.469" v="7371" actId="1076"/>
          <ac:picMkLst>
            <pc:docMk/>
            <pc:sldMk cId="2738047427" sldId="301"/>
            <ac:picMk id="26" creationId="{6A4A8E01-2C75-3D31-4E15-3CAD552F0F6F}"/>
          </ac:picMkLst>
        </pc:picChg>
        <pc:picChg chg="add mod">
          <ac:chgData name="Vo Cong Thuc" userId="6bb3f3b6-3072-4a16-bcaa-c22fe87fc628" providerId="ADAL" clId="{D8B09181-C38F-4DE3-98E6-883BD9D04E5B}" dt="2022-12-28T18:16:42.333" v="7377" actId="1076"/>
          <ac:picMkLst>
            <pc:docMk/>
            <pc:sldMk cId="2738047427" sldId="301"/>
            <ac:picMk id="28" creationId="{D0C2F252-F673-5F42-DE60-BB30F3B315E6}"/>
          </ac:picMkLst>
        </pc:picChg>
        <pc:cxnChg chg="del">
          <ac:chgData name="Vo Cong Thuc" userId="6bb3f3b6-3072-4a16-bcaa-c22fe87fc628" providerId="ADAL" clId="{D8B09181-C38F-4DE3-98E6-883BD9D04E5B}" dt="2022-12-28T17:03:48.128" v="6965" actId="478"/>
          <ac:cxnSpMkLst>
            <pc:docMk/>
            <pc:sldMk cId="2738047427" sldId="301"/>
            <ac:cxnSpMk id="16" creationId="{257D30B0-761A-DF9F-EFB8-6097A316B6B3}"/>
          </ac:cxnSpMkLst>
        </pc:cxnChg>
      </pc:sldChg>
      <pc:sldChg chg="addSp delSp modSp add mod ord delAnim">
        <pc:chgData name="Vo Cong Thuc" userId="6bb3f3b6-3072-4a16-bcaa-c22fe87fc628" providerId="ADAL" clId="{D8B09181-C38F-4DE3-98E6-883BD9D04E5B}" dt="2022-12-28T17:33:05.474" v="7258" actId="1076"/>
        <pc:sldMkLst>
          <pc:docMk/>
          <pc:sldMk cId="1079937819" sldId="302"/>
        </pc:sldMkLst>
        <pc:spChg chg="mod">
          <ac:chgData name="Vo Cong Thuc" userId="6bb3f3b6-3072-4a16-bcaa-c22fe87fc628" providerId="ADAL" clId="{D8B09181-C38F-4DE3-98E6-883BD9D04E5B}" dt="2022-12-28T17:31:18.615" v="7230" actId="14100"/>
          <ac:spMkLst>
            <pc:docMk/>
            <pc:sldMk cId="1079937819" sldId="302"/>
            <ac:spMk id="21" creationId="{99852DED-C312-E7B7-D6F3-CFB4B84255B4}"/>
          </ac:spMkLst>
        </pc:spChg>
        <pc:grpChg chg="del">
          <ac:chgData name="Vo Cong Thuc" userId="6bb3f3b6-3072-4a16-bcaa-c22fe87fc628" providerId="ADAL" clId="{D8B09181-C38F-4DE3-98E6-883BD9D04E5B}" dt="2022-12-28T17:31:20.941" v="7231" actId="478"/>
          <ac:grpSpMkLst>
            <pc:docMk/>
            <pc:sldMk cId="1079937819" sldId="302"/>
            <ac:grpSpMk id="4" creationId="{D9ED7ED9-9BAB-17D1-2146-2AA2666A2AE5}"/>
          </ac:grpSpMkLst>
        </pc:grpChg>
        <pc:grpChg chg="del">
          <ac:chgData name="Vo Cong Thuc" userId="6bb3f3b6-3072-4a16-bcaa-c22fe87fc628" providerId="ADAL" clId="{D8B09181-C38F-4DE3-98E6-883BD9D04E5B}" dt="2022-12-28T17:31:22.599" v="7234" actId="478"/>
          <ac:grpSpMkLst>
            <pc:docMk/>
            <pc:sldMk cId="1079937819" sldId="302"/>
            <ac:grpSpMk id="9" creationId="{40D06CC7-A0C6-84BC-2CB6-6097F60029E9}"/>
          </ac:grpSpMkLst>
        </pc:grpChg>
        <pc:picChg chg="del">
          <ac:chgData name="Vo Cong Thuc" userId="6bb3f3b6-3072-4a16-bcaa-c22fe87fc628" providerId="ADAL" clId="{D8B09181-C38F-4DE3-98E6-883BD9D04E5B}" dt="2022-12-28T17:31:21.680" v="7232" actId="478"/>
          <ac:picMkLst>
            <pc:docMk/>
            <pc:sldMk cId="1079937819" sldId="302"/>
            <ac:picMk id="2" creationId="{976A775A-8C18-99F7-B6A0-946F4A6AA506}"/>
          </ac:picMkLst>
        </pc:picChg>
        <pc:picChg chg="del">
          <ac:chgData name="Vo Cong Thuc" userId="6bb3f3b6-3072-4a16-bcaa-c22fe87fc628" providerId="ADAL" clId="{D8B09181-C38F-4DE3-98E6-883BD9D04E5B}" dt="2022-12-28T17:31:22.116" v="7233" actId="478"/>
          <ac:picMkLst>
            <pc:docMk/>
            <pc:sldMk cId="1079937819" sldId="302"/>
            <ac:picMk id="3" creationId="{36FB01A0-C982-D157-149A-D5331D244805}"/>
          </ac:picMkLst>
        </pc:picChg>
        <pc:picChg chg="add mod">
          <ac:chgData name="Vo Cong Thuc" userId="6bb3f3b6-3072-4a16-bcaa-c22fe87fc628" providerId="ADAL" clId="{D8B09181-C38F-4DE3-98E6-883BD9D04E5B}" dt="2022-12-28T17:33:05.474" v="7258" actId="1076"/>
          <ac:picMkLst>
            <pc:docMk/>
            <pc:sldMk cId="1079937819" sldId="302"/>
            <ac:picMk id="6" creationId="{0B2D137D-20D0-CCDF-A15C-1BC34A8F3B26}"/>
          </ac:picMkLst>
        </pc:picChg>
        <pc:picChg chg="add mod modCrop">
          <ac:chgData name="Vo Cong Thuc" userId="6bb3f3b6-3072-4a16-bcaa-c22fe87fc628" providerId="ADAL" clId="{D8B09181-C38F-4DE3-98E6-883BD9D04E5B}" dt="2022-12-28T17:32:51.158" v="7256" actId="1076"/>
          <ac:picMkLst>
            <pc:docMk/>
            <pc:sldMk cId="1079937819" sldId="302"/>
            <ac:picMk id="8" creationId="{5F1D1A86-B5EC-C40E-9466-9BC332ED3B3C}"/>
          </ac:picMkLst>
        </pc:picChg>
        <pc:picChg chg="add mod modCrop">
          <ac:chgData name="Vo Cong Thuc" userId="6bb3f3b6-3072-4a16-bcaa-c22fe87fc628" providerId="ADAL" clId="{D8B09181-C38F-4DE3-98E6-883BD9D04E5B}" dt="2022-12-28T17:32:58.032" v="7257" actId="1076"/>
          <ac:picMkLst>
            <pc:docMk/>
            <pc:sldMk cId="1079937819" sldId="302"/>
            <ac:picMk id="10" creationId="{85113C1F-A5F6-E2BA-1FE2-1FB1FD7D11A8}"/>
          </ac:picMkLst>
        </pc:picChg>
      </pc:sldChg>
      <pc:sldChg chg="addSp delSp modSp add mod">
        <pc:chgData name="Vo Cong Thuc" userId="6bb3f3b6-3072-4a16-bcaa-c22fe87fc628" providerId="ADAL" clId="{D8B09181-C38F-4DE3-98E6-883BD9D04E5B}" dt="2022-12-28T17:34:34.377" v="7304" actId="1076"/>
        <pc:sldMkLst>
          <pc:docMk/>
          <pc:sldMk cId="838820956" sldId="303"/>
        </pc:sldMkLst>
        <pc:spChg chg="mod">
          <ac:chgData name="Vo Cong Thuc" userId="6bb3f3b6-3072-4a16-bcaa-c22fe87fc628" providerId="ADAL" clId="{D8B09181-C38F-4DE3-98E6-883BD9D04E5B}" dt="2022-12-28T17:33:42.065" v="7299" actId="14100"/>
          <ac:spMkLst>
            <pc:docMk/>
            <pc:sldMk cId="838820956" sldId="303"/>
            <ac:spMk id="21" creationId="{99852DED-C312-E7B7-D6F3-CFB4B84255B4}"/>
          </ac:spMkLst>
        </pc:spChg>
        <pc:picChg chg="add mod">
          <ac:chgData name="Vo Cong Thuc" userId="6bb3f3b6-3072-4a16-bcaa-c22fe87fc628" providerId="ADAL" clId="{D8B09181-C38F-4DE3-98E6-883BD9D04E5B}" dt="2022-12-28T17:34:34.377" v="7304" actId="1076"/>
          <ac:picMkLst>
            <pc:docMk/>
            <pc:sldMk cId="838820956" sldId="303"/>
            <ac:picMk id="3" creationId="{2EFC7CA1-8D57-2E9B-3597-AF6C54EB057D}"/>
          </ac:picMkLst>
        </pc:picChg>
        <pc:picChg chg="del">
          <ac:chgData name="Vo Cong Thuc" userId="6bb3f3b6-3072-4a16-bcaa-c22fe87fc628" providerId="ADAL" clId="{D8B09181-C38F-4DE3-98E6-883BD9D04E5B}" dt="2022-12-28T17:33:44.564" v="7300" actId="478"/>
          <ac:picMkLst>
            <pc:docMk/>
            <pc:sldMk cId="838820956" sldId="303"/>
            <ac:picMk id="6" creationId="{0B2D137D-20D0-CCDF-A15C-1BC34A8F3B26}"/>
          </ac:picMkLst>
        </pc:picChg>
        <pc:picChg chg="del">
          <ac:chgData name="Vo Cong Thuc" userId="6bb3f3b6-3072-4a16-bcaa-c22fe87fc628" providerId="ADAL" clId="{D8B09181-C38F-4DE3-98E6-883BD9D04E5B}" dt="2022-12-28T17:33:45.269" v="7301" actId="478"/>
          <ac:picMkLst>
            <pc:docMk/>
            <pc:sldMk cId="838820956" sldId="303"/>
            <ac:picMk id="8" creationId="{5F1D1A86-B5EC-C40E-9466-9BC332ED3B3C}"/>
          </ac:picMkLst>
        </pc:picChg>
        <pc:picChg chg="del">
          <ac:chgData name="Vo Cong Thuc" userId="6bb3f3b6-3072-4a16-bcaa-c22fe87fc628" providerId="ADAL" clId="{D8B09181-C38F-4DE3-98E6-883BD9D04E5B}" dt="2022-12-28T17:33:45.669" v="7302" actId="478"/>
          <ac:picMkLst>
            <pc:docMk/>
            <pc:sldMk cId="838820956" sldId="303"/>
            <ac:picMk id="10" creationId="{85113C1F-A5F6-E2BA-1FE2-1FB1FD7D11A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vi-VN" dirty="0"/>
              <a:t>T</a:t>
            </a:r>
            <a:r>
              <a:rPr lang="en-US" dirty="0" err="1"/>
              <a:t>hống</a:t>
            </a:r>
            <a:r>
              <a:rPr lang="en-US" baseline="0" dirty="0"/>
              <a:t> </a:t>
            </a:r>
            <a:r>
              <a:rPr lang="en-US" baseline="0" dirty="0" err="1"/>
              <a:t>kê</a:t>
            </a:r>
            <a:r>
              <a:rPr lang="en-US" baseline="0" dirty="0"/>
              <a:t> </a:t>
            </a:r>
            <a:r>
              <a:rPr lang="en-US" baseline="0" dirty="0" err="1"/>
              <a:t>về</a:t>
            </a:r>
            <a:r>
              <a:rPr lang="en-US" baseline="0" dirty="0"/>
              <a:t> </a:t>
            </a:r>
            <a:r>
              <a:rPr lang="en-US" baseline="0" dirty="0" err="1"/>
              <a:t>nhu</a:t>
            </a:r>
            <a:r>
              <a:rPr lang="en-US" baseline="0" dirty="0"/>
              <a:t> </a:t>
            </a:r>
            <a:r>
              <a:rPr lang="en-US" baseline="0" dirty="0" err="1"/>
              <a:t>cầu</a:t>
            </a:r>
            <a:r>
              <a:rPr lang="en-US" baseline="0" dirty="0"/>
              <a:t> </a:t>
            </a:r>
            <a:r>
              <a:rPr lang="en-US" baseline="0" dirty="0" err="1"/>
              <a:t>thể</a:t>
            </a:r>
            <a:r>
              <a:rPr lang="en-US" baseline="0" dirty="0"/>
              <a:t> </a:t>
            </a:r>
            <a:r>
              <a:rPr lang="en-US" baseline="0" dirty="0" err="1"/>
              <a:t>dục</a:t>
            </a:r>
            <a:r>
              <a:rPr lang="en-US" baseline="0" dirty="0"/>
              <a:t>, </a:t>
            </a:r>
            <a:r>
              <a:rPr lang="en-US" baseline="0" dirty="0" err="1"/>
              <a:t>thể</a:t>
            </a:r>
            <a:r>
              <a:rPr lang="en-US" baseline="0" dirty="0"/>
              <a:t> </a:t>
            </a:r>
            <a:r>
              <a:rPr lang="en-US" baseline="0" dirty="0" err="1"/>
              <a:t>thao</a:t>
            </a:r>
            <a:endParaRPr lang="vi-V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001"/>
        </a:p>
      </c:txPr>
    </c:title>
    <c:autoTitleDeleted val="0"/>
    <c:plotArea>
      <c:layout/>
      <c:barChart>
        <c:barDir val="col"/>
        <c:grouping val="clustered"/>
        <c:varyColors val="0"/>
        <c:ser>
          <c:idx val="0"/>
          <c:order val="0"/>
          <c:tx>
            <c:strRef>
              <c:f>Trang_tính1!$B$1</c:f>
              <c:strCache>
                <c:ptCount val="1"/>
                <c:pt idx="0">
                  <c:v>2010</c:v>
                </c:pt>
              </c:strCache>
            </c:strRef>
          </c:tx>
          <c:spPr>
            <a:solidFill>
              <a:schemeClr val="accent1"/>
            </a:solidFill>
            <a:ln>
              <a:noFill/>
            </a:ln>
            <a:effectLst/>
          </c:spPr>
          <c:invertIfNegative val="0"/>
          <c:cat>
            <c:strRef>
              <c:f>Trang_tính1!$A$2:$A$5</c:f>
              <c:strCache>
                <c:ptCount val="4"/>
                <c:pt idx="0">
                  <c:v>Người tham gia thể thao</c:v>
                </c:pt>
                <c:pt idx="1">
                  <c:v>Gia đình tham gia thể thao</c:v>
                </c:pt>
                <c:pt idx="2">
                  <c:v>Cán bộ quân dân</c:v>
                </c:pt>
                <c:pt idx="3">
                  <c:v>Học sinh</c:v>
                </c:pt>
              </c:strCache>
            </c:strRef>
          </c:cat>
          <c:val>
            <c:numRef>
              <c:f>Trang_tính1!$B$2:$B$5</c:f>
              <c:numCache>
                <c:formatCode>General</c:formatCode>
                <c:ptCount val="4"/>
                <c:pt idx="0">
                  <c:v>25</c:v>
                </c:pt>
                <c:pt idx="1">
                  <c:v>15.8</c:v>
                </c:pt>
                <c:pt idx="2">
                  <c:v>68.599999999999994</c:v>
                </c:pt>
                <c:pt idx="3">
                  <c:v>70</c:v>
                </c:pt>
              </c:numCache>
            </c:numRef>
          </c:val>
          <c:extLst>
            <c:ext xmlns:c16="http://schemas.microsoft.com/office/drawing/2014/chart" uri="{C3380CC4-5D6E-409C-BE32-E72D297353CC}">
              <c16:uniqueId val="{00000000-4094-464C-8EBF-E05AF4E5D142}"/>
            </c:ext>
          </c:extLst>
        </c:ser>
        <c:ser>
          <c:idx val="1"/>
          <c:order val="1"/>
          <c:tx>
            <c:strRef>
              <c:f>Trang_tính1!$C$1</c:f>
              <c:strCache>
                <c:ptCount val="1"/>
                <c:pt idx="0">
                  <c:v>2015</c:v>
                </c:pt>
              </c:strCache>
            </c:strRef>
          </c:tx>
          <c:spPr>
            <a:solidFill>
              <a:schemeClr val="accent2"/>
            </a:solidFill>
            <a:ln>
              <a:noFill/>
            </a:ln>
            <a:effectLst/>
          </c:spPr>
          <c:invertIfNegative val="0"/>
          <c:cat>
            <c:strRef>
              <c:f>Trang_tính1!$A$2:$A$5</c:f>
              <c:strCache>
                <c:ptCount val="4"/>
                <c:pt idx="0">
                  <c:v>Người tham gia thể thao</c:v>
                </c:pt>
                <c:pt idx="1">
                  <c:v>Gia đình tham gia thể thao</c:v>
                </c:pt>
                <c:pt idx="2">
                  <c:v>Cán bộ quân dân</c:v>
                </c:pt>
                <c:pt idx="3">
                  <c:v>Học sinh</c:v>
                </c:pt>
              </c:strCache>
            </c:strRef>
          </c:cat>
          <c:val>
            <c:numRef>
              <c:f>Trang_tính1!$C$2:$C$5</c:f>
              <c:numCache>
                <c:formatCode>General</c:formatCode>
                <c:ptCount val="4"/>
                <c:pt idx="0">
                  <c:v>28</c:v>
                </c:pt>
                <c:pt idx="1">
                  <c:v>22</c:v>
                </c:pt>
                <c:pt idx="2">
                  <c:v>82.5</c:v>
                </c:pt>
                <c:pt idx="3">
                  <c:v>75</c:v>
                </c:pt>
              </c:numCache>
            </c:numRef>
          </c:val>
          <c:extLst>
            <c:ext xmlns:c16="http://schemas.microsoft.com/office/drawing/2014/chart" uri="{C3380CC4-5D6E-409C-BE32-E72D297353CC}">
              <c16:uniqueId val="{00000001-4094-464C-8EBF-E05AF4E5D142}"/>
            </c:ext>
          </c:extLst>
        </c:ser>
        <c:ser>
          <c:idx val="2"/>
          <c:order val="2"/>
          <c:tx>
            <c:strRef>
              <c:f>Trang_tính1!$D$1</c:f>
              <c:strCache>
                <c:ptCount val="1"/>
                <c:pt idx="0">
                  <c:v>2020</c:v>
                </c:pt>
              </c:strCache>
            </c:strRef>
          </c:tx>
          <c:spPr>
            <a:solidFill>
              <a:schemeClr val="accent3"/>
            </a:solidFill>
            <a:ln>
              <a:noFill/>
            </a:ln>
            <a:effectLst/>
          </c:spPr>
          <c:invertIfNegative val="0"/>
          <c:cat>
            <c:strRef>
              <c:f>Trang_tính1!$A$2:$A$5</c:f>
              <c:strCache>
                <c:ptCount val="4"/>
                <c:pt idx="0">
                  <c:v>Người tham gia thể thao</c:v>
                </c:pt>
                <c:pt idx="1">
                  <c:v>Gia đình tham gia thể thao</c:v>
                </c:pt>
                <c:pt idx="2">
                  <c:v>Cán bộ quân dân</c:v>
                </c:pt>
                <c:pt idx="3">
                  <c:v>Học sinh</c:v>
                </c:pt>
              </c:strCache>
            </c:strRef>
          </c:cat>
          <c:val>
            <c:numRef>
              <c:f>Trang_tính1!$D$2:$D$5</c:f>
              <c:numCache>
                <c:formatCode>General</c:formatCode>
                <c:ptCount val="4"/>
                <c:pt idx="0">
                  <c:v>33</c:v>
                </c:pt>
                <c:pt idx="1">
                  <c:v>25</c:v>
                </c:pt>
                <c:pt idx="2">
                  <c:v>85.5</c:v>
                </c:pt>
                <c:pt idx="3">
                  <c:v>90</c:v>
                </c:pt>
              </c:numCache>
            </c:numRef>
          </c:val>
          <c:extLst>
            <c:ext xmlns:c16="http://schemas.microsoft.com/office/drawing/2014/chart" uri="{C3380CC4-5D6E-409C-BE32-E72D297353CC}">
              <c16:uniqueId val="{00000002-4094-464C-8EBF-E05AF4E5D142}"/>
            </c:ext>
          </c:extLst>
        </c:ser>
        <c:dLbls>
          <c:showLegendKey val="0"/>
          <c:showVal val="0"/>
          <c:showCatName val="0"/>
          <c:showSerName val="0"/>
          <c:showPercent val="0"/>
          <c:showBubbleSize val="0"/>
        </c:dLbls>
        <c:gapWidth val="219"/>
        <c:overlap val="-27"/>
        <c:axId val="2123126335"/>
        <c:axId val="2123132575"/>
      </c:barChart>
      <c:catAx>
        <c:axId val="2123126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crossAx val="2123132575"/>
        <c:crosses val="autoZero"/>
        <c:auto val="1"/>
        <c:lblAlgn val="ctr"/>
        <c:lblOffset val="100"/>
        <c:noMultiLvlLbl val="0"/>
      </c:catAx>
      <c:valAx>
        <c:axId val="2123132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crossAx val="2123126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001"/>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2022/12/31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30913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của raspberry Pi:</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20000"/>
              </a:lnSpc>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rPr>
              <a:t>Giá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rẻ</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5USD </a:t>
            </a:r>
            <a:r>
              <a:rPr lang="en-US" sz="1800" dirty="0" err="1">
                <a:solidFill>
                  <a:srgbClr val="000000"/>
                </a:solidFill>
                <a:effectLst/>
                <a:latin typeface="Times New Roman" panose="02020603050405020304" pitchFamily="18" charset="0"/>
                <a:ea typeface="Times New Roman" panose="02020603050405020304" pitchFamily="18" charset="0"/>
              </a:rPr>
              <a:t>thôi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mua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cái</a:t>
            </a:r>
            <a:r>
              <a:rPr lang="en-US" sz="1800" dirty="0">
                <a:solidFill>
                  <a:srgbClr val="000000"/>
                </a:solidFill>
                <a:effectLst/>
                <a:latin typeface="Times New Roman" panose="02020603050405020304" pitchFamily="18" charset="0"/>
                <a:ea typeface="Times New Roman" panose="02020603050405020304" pitchFamily="18" charset="0"/>
              </a:rPr>
              <a:t> Pi.</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dễ</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kiệm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gõ</a:t>
            </a:r>
            <a:r>
              <a:rPr lang="en-US" sz="1800" dirty="0">
                <a:solidFill>
                  <a:srgbClr val="000000"/>
                </a:solidFill>
                <a:effectLst/>
                <a:latin typeface="Times New Roman" panose="02020603050405020304" pitchFamily="18" charset="0"/>
                <a:ea typeface="Times New Roman" panose="02020603050405020304" pitchFamily="18" charset="0"/>
              </a:rPr>
              <a:t> Word, Excel hay </a:t>
            </a:r>
            <a:r>
              <a:rPr lang="en-US" sz="1800" dirty="0" err="1">
                <a:solidFill>
                  <a:srgbClr val="000000"/>
                </a:solidFill>
                <a:effectLst/>
                <a:latin typeface="Times New Roman" panose="02020603050405020304" pitchFamily="18" charset="0"/>
                <a:ea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rPr>
              <a:t> PowerPoint, </a:t>
            </a:r>
            <a:r>
              <a:rPr lang="en-US" sz="1800" dirty="0" err="1">
                <a:solidFill>
                  <a:srgbClr val="000000"/>
                </a:solidFill>
                <a:effectLst/>
                <a:latin typeface="Times New Roman" panose="02020603050405020304" pitchFamily="18" charset="0"/>
                <a:ea typeface="Times New Roman" panose="02020603050405020304" pitchFamily="18" charset="0"/>
              </a:rPr>
              <a:t>lướt</a:t>
            </a:r>
            <a:r>
              <a:rPr lang="en-US" sz="1800" dirty="0">
                <a:solidFill>
                  <a:srgbClr val="000000"/>
                </a:solidFill>
                <a:effectLst/>
                <a:latin typeface="Times New Roman" panose="02020603050405020304" pitchFamily="18" charset="0"/>
                <a:ea typeface="Times New Roman" panose="02020603050405020304" pitchFamily="18" charset="0"/>
              </a:rPr>
              <a:t> web.</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di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túi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khắp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nơi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nghe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nhạc</a:t>
            </a:r>
            <a:r>
              <a:rPr lang="en-US" sz="1800" dirty="0">
                <a:solidFill>
                  <a:srgbClr val="000000"/>
                </a:solidFill>
                <a:effectLst/>
                <a:latin typeface="Times New Roman" panose="02020603050405020304" pitchFamily="18" charset="0"/>
                <a:ea typeface="Times New Roman" panose="02020603050405020304" pitchFamily="18" charset="0"/>
              </a:rPr>
              <a:t> di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ebook</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dò</a:t>
            </a:r>
            <a:r>
              <a:rPr lang="en-US" sz="1800" dirty="0">
                <a:solidFill>
                  <a:srgbClr val="000000"/>
                </a:solidFill>
                <a:effectLst/>
                <a:latin typeface="Times New Roman" panose="02020603050405020304" pitchFamily="18" charset="0"/>
                <a:ea typeface="Times New Roman" panose="02020603050405020304" pitchFamily="18" charset="0"/>
              </a:rPr>
              <a:t> pass Wi-Fi,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chơi</a:t>
            </a:r>
            <a:r>
              <a:rPr lang="en-US" sz="1800" dirty="0">
                <a:solidFill>
                  <a:srgbClr val="000000"/>
                </a:solidFill>
                <a:effectLst/>
                <a:latin typeface="Times New Roman" panose="02020603050405020304" pitchFamily="18" charset="0"/>
                <a:ea typeface="Times New Roman" panose="02020603050405020304" pitchFamily="18" charset="0"/>
              </a:rPr>
              <a:t> game </a:t>
            </a:r>
            <a:r>
              <a:rPr lang="en-US" sz="1800" dirty="0" err="1">
                <a:solidFill>
                  <a:srgbClr val="000000"/>
                </a:solidFill>
                <a:effectLst/>
                <a:latin typeface="Times New Roman" panose="02020603050405020304" pitchFamily="18" charset="0"/>
                <a:ea typeface="Times New Roman" panose="02020603050405020304" pitchFamily="18" charset="0"/>
              </a:rPr>
              <a:t>cầm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tay</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Module </a:t>
            </a:r>
            <a:r>
              <a:rPr lang="en-US" sz="1800" dirty="0" err="1">
                <a:solidFill>
                  <a:srgbClr val="000000"/>
                </a:solidFill>
                <a:effectLst/>
                <a:latin typeface="Times New Roman" panose="02020603050405020304" pitchFamily="18" charset="0"/>
                <a:ea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vị</a:t>
            </a:r>
            <a:r>
              <a:rPr lang="en-US" sz="1800" dirty="0">
                <a:solidFill>
                  <a:srgbClr val="000000"/>
                </a:solidFill>
                <a:effectLst/>
                <a:latin typeface="Times New Roman" panose="02020603050405020304" pitchFamily="18" charset="0"/>
                <a:ea typeface="Times New Roman" panose="02020603050405020304" pitchFamily="18" charset="0"/>
              </a:rPr>
              <a:t> GPS U-</a:t>
            </a:r>
            <a:r>
              <a:rPr lang="en-US" sz="1800" dirty="0" err="1">
                <a:solidFill>
                  <a:srgbClr val="000000"/>
                </a:solidFill>
                <a:effectLst/>
                <a:latin typeface="Times New Roman" panose="02020603050405020304" pitchFamily="18" charset="0"/>
                <a:ea typeface="Times New Roman" panose="02020603050405020304" pitchFamily="18" charset="0"/>
              </a:rPr>
              <a:t>Blox</a:t>
            </a:r>
            <a:r>
              <a:rPr lang="en-US" sz="1800" dirty="0">
                <a:solidFill>
                  <a:srgbClr val="000000"/>
                </a:solidFill>
                <a:effectLst/>
                <a:latin typeface="Times New Roman" panose="02020603050405020304" pitchFamily="18" charset="0"/>
                <a:ea typeface="Times New Roman" panose="02020603050405020304" pitchFamily="18" charset="0"/>
              </a:rPr>
              <a:t> Neo-M8N-0-10 </a:t>
            </a:r>
            <a:r>
              <a:rPr lang="en-US" sz="1800" dirty="0" err="1">
                <a:solidFill>
                  <a:srgbClr val="000000"/>
                </a:solidFill>
                <a:effectLst/>
                <a:latin typeface="Times New Roman" panose="02020603050405020304" pitchFamily="18" charset="0"/>
                <a:ea typeface="Times New Roman" panose="02020603050405020304" pitchFamily="18" charset="0"/>
              </a:rPr>
              <a:t>tích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Anten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truyền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tgoong</a:t>
            </a:r>
            <a:r>
              <a:rPr lang="en-US" sz="1800" dirty="0">
                <a:solidFill>
                  <a:srgbClr val="000000"/>
                </a:solidFill>
                <a:effectLst/>
                <a:latin typeface="Times New Roman" panose="02020603050405020304" pitchFamily="18" charset="0"/>
                <a:ea typeface="Times New Roman" panose="02020603050405020304" pitchFamily="18" charset="0"/>
              </a:rPr>
              <a:t> UART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kì</a:t>
            </a:r>
            <a:r>
              <a:rPr lang="en-US" sz="1800" dirty="0">
                <a:solidFill>
                  <a:srgbClr val="000000"/>
                </a:solidFill>
                <a:effectLst/>
                <a:latin typeface="Times New Roman" panose="02020603050405020304" pitchFamily="18" charset="0"/>
                <a:ea typeface="Times New Roman" panose="02020603050405020304" pitchFamily="18" charset="0"/>
              </a:rPr>
              <a:t> vi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rPr>
              <a:t> USB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gọn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nhà</a:t>
            </a:r>
            <a:r>
              <a:rPr lang="en-US" sz="1800" dirty="0">
                <a:solidFill>
                  <a:srgbClr val="000000"/>
                </a:solidFill>
                <a:effectLst/>
                <a:latin typeface="Times New Roman" panose="02020603050405020304" pitchFamily="18" charset="0"/>
                <a:ea typeface="Times New Roman" panose="02020603050405020304" pitchFamily="18" charset="0"/>
              </a:rPr>
              <a:t>. Module GPS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pin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EEprom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lưu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Cảm biến gia tốc GY-9250 9DOF IMU MPU9250 có khả năng đo 9 thông số: 3 trục Góc quay (</a:t>
            </a:r>
            <a:r>
              <a:rPr lang="vi-VN" sz="1800" dirty="0" err="1">
                <a:solidFill>
                  <a:srgbClr val="000000"/>
                </a:solidFill>
                <a:effectLst/>
                <a:latin typeface="Times New Roman" panose="02020603050405020304" pitchFamily="18" charset="0"/>
                <a:ea typeface="Times New Roman" panose="02020603050405020304" pitchFamily="18" charset="0"/>
              </a:rPr>
              <a:t>Gyro</a:t>
            </a:r>
            <a:r>
              <a:rPr lang="vi-VN" sz="1800" dirty="0">
                <a:solidFill>
                  <a:srgbClr val="000000"/>
                </a:solidFill>
                <a:effectLst/>
                <a:latin typeface="Times New Roman" panose="02020603050405020304" pitchFamily="18" charset="0"/>
                <a:ea typeface="Times New Roman" panose="02020603050405020304" pitchFamily="18" charset="0"/>
              </a:rPr>
              <a:t>), 3 trục gốc hướng (</a:t>
            </a:r>
            <a:r>
              <a:rPr lang="vi-VN" sz="1800" dirty="0" err="1">
                <a:solidFill>
                  <a:srgbClr val="000000"/>
                </a:solidFill>
                <a:effectLst/>
                <a:latin typeface="Times New Roman" panose="02020603050405020304" pitchFamily="18" charset="0"/>
                <a:ea typeface="Times New Roman" panose="02020603050405020304" pitchFamily="18" charset="0"/>
              </a:rPr>
              <a:t>Accelerometer</a:t>
            </a:r>
            <a:r>
              <a:rPr lang="vi-VN" sz="1800" dirty="0">
                <a:solidFill>
                  <a:srgbClr val="000000"/>
                </a:solidFill>
                <a:effectLst/>
                <a:latin typeface="Times New Roman" panose="02020603050405020304" pitchFamily="18" charset="0"/>
                <a:ea typeface="Times New Roman" panose="02020603050405020304" pitchFamily="18" charset="0"/>
              </a:rPr>
              <a:t>) và 3 trục từ trường (</a:t>
            </a:r>
            <a:r>
              <a:rPr lang="vi-VN" sz="1800" dirty="0" err="1">
                <a:solidFill>
                  <a:srgbClr val="000000"/>
                </a:solidFill>
                <a:effectLst/>
                <a:latin typeface="Times New Roman" panose="02020603050405020304" pitchFamily="18" charset="0"/>
                <a:ea typeface="Times New Roman" panose="02020603050405020304" pitchFamily="18" charset="0"/>
              </a:rPr>
              <a:t>Magnetometer</a:t>
            </a:r>
            <a:r>
              <a:rPr lang="vi-VN" sz="1800" dirty="0">
                <a:solidFill>
                  <a:srgbClr val="000000"/>
                </a:solidFill>
                <a:effectLst/>
                <a:latin typeface="Times New Roman" panose="02020603050405020304" pitchFamily="18" charset="0"/>
                <a:ea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chỉ bằng một cảm biến duy nhất là MPU9250 (phiên bản </a:t>
            </a:r>
            <a:r>
              <a:rPr lang="vi-VN" sz="1800" dirty="0" err="1">
                <a:solidFill>
                  <a:srgbClr val="000000"/>
                </a:solidFill>
                <a:effectLst/>
                <a:latin typeface="Times New Roman" panose="02020603050405020304" pitchFamily="18" charset="0"/>
                <a:ea typeface="Times New Roman" panose="02020603050405020304" pitchFamily="18" charset="0"/>
              </a:rPr>
              <a:t>upgrade</a:t>
            </a:r>
            <a:r>
              <a:rPr lang="vi-VN" sz="1800" dirty="0">
                <a:solidFill>
                  <a:srgbClr val="000000"/>
                </a:solidFill>
                <a:effectLst/>
                <a:latin typeface="Times New Roman" panose="02020603050405020304" pitchFamily="18" charset="0"/>
                <a:ea typeface="Times New Roman" panose="02020603050405020304" pitchFamily="18" charset="0"/>
              </a:rPr>
              <a:t> của MPU6050) đang rất phổ biến hiên nay.</a:t>
            </a:r>
            <a:endParaRPr lang="en-US" sz="1800" dirty="0">
              <a:effectLst/>
              <a:latin typeface="Times New Roman" panose="02020603050405020304" pitchFamily="18" charset="0"/>
              <a:ea typeface="Times New Roman" panose="02020603050405020304" pitchFamily="18" charset="0"/>
            </a:endParaRPr>
          </a:p>
          <a:p>
            <a:endParaRPr lang="en-US" dirty="0"/>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AD8232 là một mạch cảm biến nhịp tim đơn dẫn chuyên dụng. Cảm biến là một khối điều hòa tín hiệu tích hợp cho ECG và các ứng dụng đo lường thông số sinh học khác.</a:t>
            </a:r>
            <a:endParaRPr lang="en-US" sz="1800" dirty="0">
              <a:solidFill>
                <a:srgbClr val="000000"/>
              </a:solidFill>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Nó được thiết kế để trích xuất, khuếch đại và lọc các tín hiệu sinh học nhỏ trong điều kiện nhiễu, chẳng hạn như các tín hiệu được tạo ra bởi chuyển động hoặc vị trí đặt điện cực từ xa.</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Với đầu ra </a:t>
            </a:r>
            <a:r>
              <a:rPr lang="vi-VN" sz="1800" dirty="0" err="1">
                <a:solidFill>
                  <a:srgbClr val="000000"/>
                </a:solidFill>
                <a:effectLst/>
                <a:latin typeface="Times New Roman" panose="02020603050405020304" pitchFamily="18" charset="0"/>
                <a:ea typeface="Times New Roman" panose="02020603050405020304" pitchFamily="18" charset="0"/>
              </a:rPr>
              <a:t>analog</a:t>
            </a:r>
            <a:r>
              <a:rPr lang="vi-VN" sz="1800" dirty="0">
                <a:solidFill>
                  <a:srgbClr val="000000"/>
                </a:solidFill>
                <a:effectLst/>
                <a:latin typeface="Times New Roman" panose="02020603050405020304" pitchFamily="18" charset="0"/>
                <a:ea typeface="Times New Roman" panose="02020603050405020304" pitchFamily="18" charset="0"/>
              </a:rPr>
              <a:t> thì cảm biến này rất dễ kết nối với vi điều khiển để thực hiện các ứng dụng liên quan đến vấn đề nhịp tim, …</a:t>
            </a:r>
            <a:endParaRPr lang="en-US" sz="1800" dirty="0">
              <a:effectLst/>
              <a:latin typeface="Times New Roman" panose="02020603050405020304" pitchFamily="18" charset="0"/>
              <a:ea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4 </a:t>
            </a:r>
            <a:r>
              <a:rPr lang="en-US" sz="1800" dirty="0" err="1">
                <a:solidFill>
                  <a:srgbClr val="000000"/>
                </a:solidFill>
                <a:effectLst/>
                <a:latin typeface="Times New Roman" panose="02020603050405020304" pitchFamily="18" charset="0"/>
                <a:ea typeface="Times New Roman" panose="02020603050405020304" pitchFamily="18" charset="0"/>
              </a:rPr>
              <a:t>kênh</a:t>
            </a:r>
            <a:r>
              <a:rPr lang="en-US" sz="1800" dirty="0">
                <a:solidFill>
                  <a:srgbClr val="000000"/>
                </a:solidFill>
                <a:effectLst/>
                <a:latin typeface="Times New Roman" panose="02020603050405020304" pitchFamily="18" charset="0"/>
                <a:ea typeface="Times New Roman" panose="02020603050405020304" pitchFamily="18" charset="0"/>
              </a:rPr>
              <a:t> ADC (Digital to Analog Converter)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rPr>
              <a:t> 16-bit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Vi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nhúng</a:t>
            </a:r>
            <a:r>
              <a:rPr lang="en-US" sz="1800" dirty="0">
                <a:solidFill>
                  <a:srgbClr val="000000"/>
                </a:solidFill>
                <a:effectLst/>
                <a:latin typeface="Times New Roman" panose="02020603050405020304" pitchFamily="18" charset="0"/>
                <a:ea typeface="Times New Roman" panose="02020603050405020304" pitchFamily="18" charset="0"/>
              </a:rPr>
              <a:t> (Raspberry 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qua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I2C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2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(Data, Clock), </a:t>
            </a: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Module </a:t>
            </a: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xuất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Analog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thêm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ADC </a:t>
            </a:r>
            <a:r>
              <a:rPr lang="en-US" sz="1800" dirty="0" err="1">
                <a:solidFill>
                  <a:srgbClr val="000000"/>
                </a:solidFill>
                <a:effectLst/>
                <a:latin typeface="Times New Roman" panose="02020603050405020304" pitchFamily="18" charset="0"/>
                <a:ea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Digital.</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393438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11</a:t>
            </a:fld>
            <a:endParaRPr lang="zh-CN" altLang="en-US"/>
          </a:p>
        </p:txBody>
      </p:sp>
    </p:spTree>
    <p:extLst>
      <p:ext uri="{BB962C8B-B14F-4D97-AF65-F5344CB8AC3E}">
        <p14:creationId xmlns:p14="http://schemas.microsoft.com/office/powerpoint/2010/main" val="365340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12</a:t>
            </a:fld>
            <a:endParaRPr lang="zh-CN" altLang="en-US"/>
          </a:p>
        </p:txBody>
      </p:sp>
    </p:spTree>
    <p:extLst>
      <p:ext uri="{BB962C8B-B14F-4D97-AF65-F5344CB8AC3E}">
        <p14:creationId xmlns:p14="http://schemas.microsoft.com/office/powerpoint/2010/main" val="155125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13</a:t>
            </a:fld>
            <a:endParaRPr lang="zh-CN" altLang="en-US"/>
          </a:p>
        </p:txBody>
      </p:sp>
    </p:spTree>
    <p:extLst>
      <p:ext uri="{BB962C8B-B14F-4D97-AF65-F5344CB8AC3E}">
        <p14:creationId xmlns:p14="http://schemas.microsoft.com/office/powerpoint/2010/main" val="158733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336250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21</a:t>
            </a:fld>
            <a:endParaRPr lang="zh-CN" altLang="en-US"/>
          </a:p>
        </p:txBody>
      </p:sp>
    </p:spTree>
    <p:extLst>
      <p:ext uri="{BB962C8B-B14F-4D97-AF65-F5344CB8AC3E}">
        <p14:creationId xmlns:p14="http://schemas.microsoft.com/office/powerpoint/2010/main" val="389585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22</a:t>
            </a:fld>
            <a:endParaRPr lang="zh-CN" altLang="en-US"/>
          </a:p>
        </p:txBody>
      </p:sp>
    </p:spTree>
    <p:extLst>
      <p:ext uri="{BB962C8B-B14F-4D97-AF65-F5344CB8AC3E}">
        <p14:creationId xmlns:p14="http://schemas.microsoft.com/office/powerpoint/2010/main" val="1001081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23</a:t>
            </a:fld>
            <a:endParaRPr lang="zh-CN" altLang="en-US"/>
          </a:p>
        </p:txBody>
      </p:sp>
    </p:spTree>
    <p:extLst>
      <p:ext uri="{BB962C8B-B14F-4D97-AF65-F5344CB8AC3E}">
        <p14:creationId xmlns:p14="http://schemas.microsoft.com/office/powerpoint/2010/main" val="214194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24</a:t>
            </a:fld>
            <a:endParaRPr lang="zh-CN" altLang="en-US"/>
          </a:p>
        </p:txBody>
      </p:sp>
    </p:spTree>
    <p:extLst>
      <p:ext uri="{BB962C8B-B14F-4D97-AF65-F5344CB8AC3E}">
        <p14:creationId xmlns:p14="http://schemas.microsoft.com/office/powerpoint/2010/main" val="4149699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25</a:t>
            </a:fld>
            <a:endParaRPr lang="zh-CN" altLang="en-US"/>
          </a:p>
        </p:txBody>
      </p:sp>
    </p:spTree>
    <p:extLst>
      <p:ext uri="{BB962C8B-B14F-4D97-AF65-F5344CB8AC3E}">
        <p14:creationId xmlns:p14="http://schemas.microsoft.com/office/powerpoint/2010/main" val="3203231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1929034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spcBef>
                <a:spcPts val="750"/>
              </a:spcBef>
              <a:buFont typeface="Symbol" panose="05050102010706020507" pitchFamily="18" charset="2"/>
              <a:buChar char=""/>
              <a:tabLst>
                <a:tab pos="630555"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630555" algn="l"/>
              </a:tabLst>
            </a:pPr>
            <a:r>
              <a:rPr lang="en-US" sz="1800" dirty="0">
                <a:solidFill>
                  <a:srgbClr val="000000"/>
                </a:solidFill>
                <a:effectLst/>
                <a:latin typeface="Times New Roman" panose="02020603050405020304" pitchFamily="18" charset="0"/>
                <a:ea typeface="Times New Roman" panose="02020603050405020304" pitchFamily="18" charset="0"/>
              </a:rPr>
              <a:t>Sau </a:t>
            </a:r>
            <a:r>
              <a:rPr lang="en-US" sz="1800" dirty="0" err="1">
                <a:solidFill>
                  <a:srgbClr val="000000"/>
                </a:solidFill>
                <a:effectLst/>
                <a:latin typeface="Times New Roman" panose="02020603050405020304" pitchFamily="18" charset="0"/>
                <a:ea typeface="Times New Roman" panose="02020603050405020304" pitchFamily="18" charset="0"/>
              </a:rPr>
              <a:t>khi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tổng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đem</a:t>
            </a:r>
            <a:r>
              <a:rPr lang="en-US" sz="1800" dirty="0">
                <a:solidFill>
                  <a:srgbClr val="000000"/>
                </a:solidFill>
                <a:effectLst/>
                <a:latin typeface="Times New Roman" panose="02020603050405020304" pitchFamily="18" charset="0"/>
                <a:ea typeface="Times New Roman" panose="02020603050405020304" pitchFamily="18" charset="0"/>
              </a:rPr>
              <a:t> so </a:t>
            </a:r>
            <a:r>
              <a:rPr lang="en-US" sz="1800" dirty="0" err="1">
                <a:solidFill>
                  <a:srgbClr val="000000"/>
                </a:solidFill>
                <a:effectLst/>
                <a:latin typeface="Times New Roman" panose="02020603050405020304" pitchFamily="18" charset="0"/>
                <a:ea typeface="Times New Roman" panose="02020603050405020304" pitchFamily="18" charset="0"/>
              </a:rPr>
              <a:t>sánh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ban </a:t>
            </a:r>
            <a:r>
              <a:rPr lang="en-US" sz="1800" dirty="0" err="1">
                <a:solidFill>
                  <a:srgbClr val="000000"/>
                </a:solidFill>
                <a:effectLst/>
                <a:latin typeface="Times New Roman" panose="02020603050405020304" pitchFamily="18" charset="0"/>
                <a:ea typeface="Times New Roman" panose="02020603050405020304" pitchFamily="18" charset="0"/>
              </a:rPr>
              <a:t>đầu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tốt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lắm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nhưng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đầy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đủ</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a:t>
            </a:r>
          </a:p>
          <a:p>
            <a:pPr algn="just">
              <a:tabLst>
                <a:tab pos="630555" algn="l"/>
              </a:tabLst>
            </a:pPr>
            <a:r>
              <a:rPr lang="en-US" sz="1800" dirty="0" err="1">
                <a:solidFill>
                  <a:srgbClr val="000000"/>
                </a:solidFill>
                <a:effectLst/>
                <a:latin typeface="Times New Roman" panose="02020603050405020304" pitchFamily="18" charset="0"/>
                <a:ea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gọn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nhẹ</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dễ</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thuận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ngoài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trời</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lvl="0" indent="-342900" algn="just">
              <a:spcBef>
                <a:spcPts val="750"/>
              </a:spcBef>
              <a:buFont typeface="Symbol" panose="05050102010706020507" pitchFamily="18" charset="2"/>
              <a:buChar char=""/>
              <a:tabLst>
                <a:tab pos="630555" algn="l"/>
              </a:tabLst>
            </a:pP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chế</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err="1">
                <a:solidFill>
                  <a:srgbClr val="000000"/>
                </a:solidFill>
                <a:effectLst/>
                <a:latin typeface="Times New Roman" panose="02020603050405020304" pitchFamily="18" charset="0"/>
                <a:ea typeface="Times New Roman" panose="02020603050405020304" pitchFamily="18" charset="0"/>
              </a:rPr>
              <a:t>Ngoài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phiên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ở </a:t>
            </a:r>
            <a:r>
              <a:rPr lang="en-US" sz="1800" dirty="0" err="1">
                <a:solidFill>
                  <a:srgbClr val="000000"/>
                </a:solidFill>
                <a:effectLst/>
                <a:latin typeface="Times New Roman" panose="02020603050405020304" pitchFamily="18" charset="0"/>
                <a:ea typeface="Times New Roman" panose="02020603050405020304" pitchFamily="18" charset="0"/>
              </a:rPr>
              <a:t>đồ</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vẫn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chưa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a:t>
            </a:r>
          </a:p>
          <a:p>
            <a:pPr algn="just"/>
            <a:r>
              <a:rPr lang="en-US" sz="1800" dirty="0">
                <a:solidFill>
                  <a:srgbClr val="000000"/>
                </a:solidFill>
                <a:effectLst/>
                <a:latin typeface="Times New Roman" panose="02020603050405020304" pitchFamily="18" charset="0"/>
                <a:ea typeface="Times New Roman" panose="02020603050405020304" pitchFamily="18" charset="0"/>
              </a:rPr>
              <a:t> do </a:t>
            </a:r>
            <a:r>
              <a:rPr lang="en-US" sz="1800" dirty="0" err="1">
                <a:solidFill>
                  <a:srgbClr val="000000"/>
                </a:solidFill>
                <a:effectLst/>
                <a:latin typeface="Times New Roman" panose="02020603050405020304" pitchFamily="18" charset="0"/>
                <a:ea typeface="Times New Roman" panose="02020603050405020304" pitchFamily="18" charset="0"/>
              </a:rPr>
              <a:t>vẫn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nghiệm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thoại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module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chưa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100%.</a:t>
            </a:r>
            <a:endParaRPr lang="en-US" sz="1800" dirty="0">
              <a:effectLst/>
              <a:latin typeface="Times New Roman" panose="02020603050405020304" pitchFamily="18" charset="0"/>
              <a:ea typeface="Times New Roman" panose="02020603050405020304" pitchFamily="18" charset="0"/>
            </a:endParaRPr>
          </a:p>
          <a:p>
            <a:pPr marL="342900" lvl="0" indent="-342900" algn="just">
              <a:spcBef>
                <a:spcPts val="750"/>
              </a:spcBef>
              <a:buFont typeface="Symbol" panose="05050102010706020507" pitchFamily="18" charset="2"/>
              <a:buChar char=""/>
              <a:tabLst>
                <a:tab pos="630555" algn="l"/>
              </a:tabLst>
            </a:pP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630555" algn="l"/>
              </a:tabLst>
            </a:pP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chế</a:t>
            </a:r>
            <a:r>
              <a:rPr lang="en-US" sz="1800" dirty="0">
                <a:solidFill>
                  <a:srgbClr val="000000"/>
                </a:solidFill>
                <a:effectLst/>
                <a:latin typeface="Times New Roman" panose="02020603050405020304" pitchFamily="18" charset="0"/>
                <a:ea typeface="Times New Roman" panose="02020603050405020304" pitchFamily="18" charset="0"/>
              </a:rPr>
              <a:t> ở </a:t>
            </a:r>
            <a:r>
              <a:rPr lang="en-US" sz="1800" dirty="0" err="1">
                <a:solidFill>
                  <a:srgbClr val="000000"/>
                </a:solidFill>
                <a:effectLst/>
                <a:latin typeface="Times New Roman" panose="02020603050405020304" pitchFamily="18" charset="0"/>
                <a:ea typeface="Times New Roman" panose="02020603050405020304" pitchFamily="18" charset="0"/>
              </a:rPr>
              <a:t>đề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hoạt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tốt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nữa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hướng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đây</a:t>
            </a:r>
            <a:r>
              <a:rPr lang="en-US" sz="1800">
                <a:solidFill>
                  <a:srgbClr val="000000"/>
                </a:solidFill>
                <a:effectLst/>
                <a:latin typeface="Times New Roman" panose="02020603050405020304" pitchFamily="18" charset="0"/>
                <a:ea typeface="Times New Roman" panose="02020603050405020304" pitchFamily="18" charset="0"/>
              </a:rPr>
              <a:t>:</a:t>
            </a:r>
          </a:p>
          <a:p>
            <a:pPr algn="just">
              <a:tabLst>
                <a:tab pos="630555" algn="l"/>
              </a:tabLst>
            </a:pPr>
            <a:r>
              <a:rPr lang="en-US" sz="180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app Android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trên</a:t>
            </a:r>
            <a:r>
              <a:rPr lang="en-US" sz="1800" dirty="0">
                <a:solidFill>
                  <a:srgbClr val="000000"/>
                </a:solidFill>
                <a:effectLst/>
                <a:latin typeface="Times New Roman" panose="02020603050405020304" pitchFamily="18" charset="0"/>
                <a:ea typeface="Times New Roman" panose="02020603050405020304" pitchFamily="18" charset="0"/>
              </a:rPr>
              <a:t> App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Web </a:t>
            </a:r>
            <a:r>
              <a:rPr lang="en-US" sz="1800" dirty="0" err="1">
                <a:solidFill>
                  <a:srgbClr val="000000"/>
                </a:solidFill>
                <a:effectLst/>
                <a:latin typeface="Times New Roman" panose="02020603050405020304" pitchFamily="18" charset="0"/>
                <a:ea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đầy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đủ</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module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26</a:t>
            </a:fld>
            <a:endParaRPr lang="zh-CN" altLang="en-US"/>
          </a:p>
        </p:txBody>
      </p:sp>
    </p:spTree>
    <p:extLst>
      <p:ext uri="{BB962C8B-B14F-4D97-AF65-F5344CB8AC3E}">
        <p14:creationId xmlns:p14="http://schemas.microsoft.com/office/powerpoint/2010/main" val="3255771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27</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387494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Theo </a:t>
            </a:r>
            <a:r>
              <a:rPr lang="en-US" dirty="0" err="1"/>
              <a:t>nghiên</a:t>
            </a:r>
            <a:r>
              <a:rPr lang="en-US" dirty="0"/>
              <a:t> </a:t>
            </a:r>
            <a:r>
              <a:rPr lang="en-US" dirty="0" err="1"/>
              <a:t>cứu</a:t>
            </a:r>
            <a:r>
              <a:rPr lang="en-US" dirty="0"/>
              <a:t>, </a:t>
            </a:r>
            <a:r>
              <a:rPr lang="en-US" dirty="0" err="1"/>
              <a:t>đến</a:t>
            </a:r>
            <a:r>
              <a:rPr lang="en-US" dirty="0"/>
              <a:t> </a:t>
            </a:r>
            <a:r>
              <a:rPr lang="en-US" dirty="0" err="1"/>
              <a:t>năm</a:t>
            </a:r>
            <a:r>
              <a:rPr lang="en-US" dirty="0"/>
              <a:t> 2010 </a:t>
            </a:r>
            <a:r>
              <a:rPr lang="en-US" dirty="0" err="1"/>
              <a:t>đã</a:t>
            </a:r>
            <a:r>
              <a:rPr lang="en-US" dirty="0"/>
              <a:t> </a:t>
            </a:r>
            <a:r>
              <a:rPr lang="en-US" dirty="0" err="1"/>
              <a:t>có</a:t>
            </a:r>
            <a:r>
              <a:rPr lang="en-US" dirty="0"/>
              <a:t> 25% </a:t>
            </a:r>
            <a:r>
              <a:rPr lang="en-US" dirty="0" err="1"/>
              <a:t>dân</a:t>
            </a:r>
            <a:r>
              <a:rPr lang="en-US" dirty="0"/>
              <a:t> </a:t>
            </a:r>
            <a:r>
              <a:rPr lang="en-US" dirty="0" err="1"/>
              <a:t>số</a:t>
            </a:r>
            <a:r>
              <a:rPr lang="en-US" dirty="0"/>
              <a:t> </a:t>
            </a:r>
            <a:r>
              <a:rPr lang="en-US" dirty="0" err="1"/>
              <a:t>tập</a:t>
            </a:r>
            <a:r>
              <a:rPr lang="en-US" dirty="0"/>
              <a:t> </a:t>
            </a:r>
            <a:r>
              <a:rPr lang="en-US" dirty="0" err="1"/>
              <a:t>luyện</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thường</a:t>
            </a:r>
            <a:r>
              <a:rPr lang="en-US" dirty="0"/>
              <a:t> </a:t>
            </a:r>
            <a:r>
              <a:rPr lang="en-US" dirty="0" err="1"/>
              <a:t>xuyên</a:t>
            </a:r>
            <a:r>
              <a:rPr lang="en-US" dirty="0"/>
              <a:t>, </a:t>
            </a:r>
            <a:r>
              <a:rPr lang="en-US" dirty="0" err="1"/>
              <a:t>và</a:t>
            </a:r>
            <a:r>
              <a:rPr lang="en-US" dirty="0"/>
              <a:t> </a:t>
            </a:r>
            <a:r>
              <a:rPr lang="en-US" dirty="0" err="1"/>
              <a:t>số</a:t>
            </a:r>
            <a:r>
              <a:rPr lang="en-US" dirty="0"/>
              <a:t> </a:t>
            </a:r>
            <a:r>
              <a:rPr lang="en-US" dirty="0" err="1"/>
              <a:t>người</a:t>
            </a:r>
            <a:r>
              <a:rPr lang="en-US" dirty="0"/>
              <a:t> </a:t>
            </a:r>
            <a:r>
              <a:rPr lang="en-US" dirty="0" err="1"/>
              <a:t>tham</a:t>
            </a:r>
            <a:r>
              <a:rPr lang="en-US" dirty="0"/>
              <a:t> </a:t>
            </a:r>
            <a:r>
              <a:rPr lang="en-US" dirty="0" err="1"/>
              <a:t>gia</a:t>
            </a:r>
            <a:r>
              <a:rPr lang="en-US" dirty="0"/>
              <a:t> </a:t>
            </a:r>
            <a:r>
              <a:rPr lang="en-US" dirty="0" err="1"/>
              <a:t>tập</a:t>
            </a:r>
            <a:r>
              <a:rPr lang="en-US" dirty="0"/>
              <a:t> </a:t>
            </a:r>
            <a:r>
              <a:rPr lang="en-US" dirty="0" err="1"/>
              <a:t>luyện</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thường</a:t>
            </a:r>
            <a:r>
              <a:rPr lang="en-US" dirty="0"/>
              <a:t> </a:t>
            </a:r>
            <a:r>
              <a:rPr lang="en-US" dirty="0" err="1"/>
              <a:t>xuyên</a:t>
            </a:r>
            <a:r>
              <a:rPr lang="en-US" dirty="0"/>
              <a:t> </a:t>
            </a:r>
            <a:r>
              <a:rPr lang="en-US" dirty="0" err="1"/>
              <a:t>đến</a:t>
            </a:r>
            <a:r>
              <a:rPr lang="en-US" dirty="0"/>
              <a:t> </a:t>
            </a:r>
            <a:r>
              <a:rPr lang="en-US" dirty="0" err="1"/>
              <a:t>năm</a:t>
            </a:r>
            <a:r>
              <a:rPr lang="en-US" dirty="0"/>
              <a:t> 2015 </a:t>
            </a:r>
            <a:r>
              <a:rPr lang="en-US" dirty="0" err="1"/>
              <a:t>đã</a:t>
            </a:r>
            <a:r>
              <a:rPr lang="en-US" dirty="0"/>
              <a:t> </a:t>
            </a:r>
            <a:r>
              <a:rPr lang="en-US" dirty="0" err="1"/>
              <a:t>đạt</a:t>
            </a:r>
            <a:r>
              <a:rPr lang="en-US" dirty="0"/>
              <a:t> 28% </a:t>
            </a:r>
            <a:r>
              <a:rPr lang="en-US" dirty="0" err="1"/>
              <a:t>và</a:t>
            </a:r>
            <a:r>
              <a:rPr lang="en-US" dirty="0"/>
              <a:t> </a:t>
            </a:r>
            <a:r>
              <a:rPr lang="en-US" dirty="0" err="1"/>
              <a:t>năm</a:t>
            </a:r>
            <a:r>
              <a:rPr lang="en-US" dirty="0"/>
              <a:t> 2020 </a:t>
            </a:r>
            <a:r>
              <a:rPr lang="en-US" dirty="0" err="1"/>
              <a:t>đạt</a:t>
            </a:r>
            <a:r>
              <a:rPr lang="en-US" dirty="0"/>
              <a:t> 33% </a:t>
            </a:r>
            <a:r>
              <a:rPr lang="en-US" dirty="0" err="1"/>
              <a:t>dân</a:t>
            </a:r>
            <a:r>
              <a:rPr lang="en-US" dirty="0"/>
              <a:t> </a:t>
            </a:r>
            <a:r>
              <a:rPr lang="en-US" dirty="0" err="1"/>
              <a:t>số</a:t>
            </a:r>
            <a:r>
              <a:rPr lang="en-US" dirty="0"/>
              <a:t>.</a:t>
            </a:r>
          </a:p>
          <a:p>
            <a:r>
              <a:rPr lang="en-US" dirty="0" err="1"/>
              <a:t>Số</a:t>
            </a:r>
            <a:r>
              <a:rPr lang="en-US" dirty="0"/>
              <a:t> </a:t>
            </a:r>
            <a:r>
              <a:rPr lang="en-US" dirty="0" err="1"/>
              <a:t>gia</a:t>
            </a:r>
            <a:r>
              <a:rPr lang="en-US" dirty="0"/>
              <a:t> </a:t>
            </a:r>
            <a:r>
              <a:rPr lang="en-US" dirty="0" err="1"/>
              <a:t>đình</a:t>
            </a:r>
            <a:r>
              <a:rPr lang="en-US" dirty="0"/>
              <a:t> </a:t>
            </a:r>
            <a:r>
              <a:rPr lang="en-US" dirty="0" err="1"/>
              <a:t>luyện</a:t>
            </a:r>
            <a:r>
              <a:rPr lang="en-US" dirty="0"/>
              <a:t> </a:t>
            </a:r>
            <a:r>
              <a:rPr lang="en-US" dirty="0" err="1"/>
              <a:t>tập</a:t>
            </a:r>
            <a:r>
              <a:rPr lang="en-US" dirty="0"/>
              <a:t> </a:t>
            </a:r>
            <a:r>
              <a:rPr lang="en-US" dirty="0" err="1"/>
              <a:t>đạt</a:t>
            </a:r>
            <a:r>
              <a:rPr lang="en-US" dirty="0"/>
              <a:t> </a:t>
            </a:r>
            <a:r>
              <a:rPr lang="en-US" dirty="0" err="1"/>
              <a:t>tiêu</a:t>
            </a:r>
            <a:r>
              <a:rPr lang="en-US" dirty="0"/>
              <a:t> </a:t>
            </a:r>
            <a:r>
              <a:rPr lang="en-US" dirty="0" err="1"/>
              <a:t>chuẩn</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đến</a:t>
            </a:r>
            <a:r>
              <a:rPr lang="en-US" dirty="0"/>
              <a:t> </a:t>
            </a:r>
            <a:r>
              <a:rPr lang="en-US" dirty="0" err="1"/>
              <a:t>năm</a:t>
            </a:r>
            <a:r>
              <a:rPr lang="en-US" dirty="0"/>
              <a:t> 2010 </a:t>
            </a:r>
            <a:r>
              <a:rPr lang="en-US" dirty="0" err="1"/>
              <a:t>là</a:t>
            </a:r>
            <a:r>
              <a:rPr lang="en-US" dirty="0"/>
              <a:t> 15.8%, </a:t>
            </a:r>
            <a:r>
              <a:rPr lang="en-US" dirty="0" err="1"/>
              <a:t>đến</a:t>
            </a:r>
            <a:r>
              <a:rPr lang="en-US" dirty="0"/>
              <a:t> </a:t>
            </a:r>
            <a:r>
              <a:rPr lang="en-US" dirty="0" err="1"/>
              <a:t>năm</a:t>
            </a:r>
            <a:r>
              <a:rPr lang="en-US" dirty="0"/>
              <a:t> 2015 </a:t>
            </a:r>
            <a:r>
              <a:rPr lang="en-US" dirty="0" err="1"/>
              <a:t>đạt</a:t>
            </a:r>
            <a:r>
              <a:rPr lang="en-US" dirty="0"/>
              <a:t> 22% </a:t>
            </a:r>
            <a:r>
              <a:rPr lang="en-US" dirty="0" err="1"/>
              <a:t>và</a:t>
            </a:r>
            <a:r>
              <a:rPr lang="en-US" dirty="0"/>
              <a:t> </a:t>
            </a:r>
            <a:r>
              <a:rPr lang="en-US" dirty="0" err="1"/>
              <a:t>đến</a:t>
            </a:r>
            <a:r>
              <a:rPr lang="en-US" dirty="0"/>
              <a:t> </a:t>
            </a:r>
            <a:r>
              <a:rPr lang="en-US" dirty="0" err="1"/>
              <a:t>năm</a:t>
            </a:r>
            <a:r>
              <a:rPr lang="en-US" dirty="0"/>
              <a:t> 2020 </a:t>
            </a:r>
            <a:r>
              <a:rPr lang="en-US" dirty="0" err="1"/>
              <a:t>đạt</a:t>
            </a:r>
            <a:r>
              <a:rPr lang="en-US" dirty="0"/>
              <a:t> 25% </a:t>
            </a:r>
            <a:r>
              <a:rPr lang="en-US" dirty="0" err="1"/>
              <a:t>số</a:t>
            </a:r>
            <a:r>
              <a:rPr lang="en-US" dirty="0"/>
              <a:t> </a:t>
            </a:r>
            <a:r>
              <a:rPr lang="en-US" dirty="0" err="1"/>
              <a:t>hộ</a:t>
            </a:r>
            <a:r>
              <a:rPr lang="en-US" dirty="0"/>
              <a:t> </a:t>
            </a:r>
            <a:r>
              <a:rPr lang="en-US" dirty="0" err="1"/>
              <a:t>gia</a:t>
            </a:r>
            <a:r>
              <a:rPr lang="en-US" dirty="0"/>
              <a:t> </a:t>
            </a:r>
            <a:r>
              <a:rPr lang="en-US" dirty="0" err="1"/>
              <a:t>đình</a:t>
            </a:r>
            <a:r>
              <a:rPr lang="en-US" dirty="0"/>
              <a:t> </a:t>
            </a:r>
            <a:r>
              <a:rPr lang="en-US" dirty="0" err="1"/>
              <a:t>trong</a:t>
            </a:r>
            <a:r>
              <a:rPr lang="en-US" dirty="0"/>
              <a:t> </a:t>
            </a:r>
            <a:r>
              <a:rPr lang="en-US" dirty="0" err="1"/>
              <a:t>toàn</a:t>
            </a:r>
            <a:r>
              <a:rPr lang="en-US" dirty="0"/>
              <a:t> </a:t>
            </a:r>
            <a:r>
              <a:rPr lang="en-US" dirty="0" err="1"/>
              <a:t>quốc</a:t>
            </a:r>
            <a:r>
              <a:rPr lang="en-US" dirty="0"/>
              <a:t>.</a:t>
            </a:r>
          </a:p>
          <a:p>
            <a:r>
              <a:rPr lang="en-US" dirty="0" err="1"/>
              <a:t>Đối</a:t>
            </a:r>
            <a:r>
              <a:rPr lang="en-US" dirty="0"/>
              <a:t> </a:t>
            </a:r>
            <a:r>
              <a:rPr lang="en-US" dirty="0" err="1"/>
              <a:t>với</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lực</a:t>
            </a:r>
            <a:r>
              <a:rPr lang="en-US" dirty="0"/>
              <a:t> </a:t>
            </a:r>
            <a:r>
              <a:rPr lang="en-US" dirty="0" err="1"/>
              <a:t>lượng</a:t>
            </a:r>
            <a:r>
              <a:rPr lang="en-US" dirty="0"/>
              <a:t> </a:t>
            </a:r>
            <a:r>
              <a:rPr lang="en-US" dirty="0" err="1"/>
              <a:t>vũ</a:t>
            </a:r>
            <a:r>
              <a:rPr lang="en-US" dirty="0"/>
              <a:t> </a:t>
            </a:r>
            <a:r>
              <a:rPr lang="en-US" dirty="0" err="1"/>
              <a:t>trang</a:t>
            </a:r>
            <a:r>
              <a:rPr lang="en-US" dirty="0"/>
              <a:t>, </a:t>
            </a:r>
            <a:r>
              <a:rPr lang="en-US" dirty="0" err="1"/>
              <a:t>giai</a:t>
            </a:r>
            <a:r>
              <a:rPr lang="en-US" dirty="0"/>
              <a:t> </a:t>
            </a:r>
            <a:r>
              <a:rPr lang="en-US" dirty="0" err="1"/>
              <a:t>đoạn</a:t>
            </a:r>
            <a:r>
              <a:rPr lang="en-US" dirty="0"/>
              <a:t> 2001 – 2010 </a:t>
            </a:r>
            <a:r>
              <a:rPr lang="en-US" dirty="0" err="1"/>
              <a:t>ghi</a:t>
            </a:r>
            <a:r>
              <a:rPr lang="en-US" dirty="0"/>
              <a:t> </a:t>
            </a:r>
            <a:r>
              <a:rPr lang="en-US" dirty="0" err="1"/>
              <a:t>dấu</a:t>
            </a:r>
            <a:r>
              <a:rPr lang="en-US" dirty="0"/>
              <a:t> </a:t>
            </a:r>
            <a:r>
              <a:rPr lang="en-US" dirty="0" err="1"/>
              <a:t>ấn</a:t>
            </a:r>
            <a:r>
              <a:rPr lang="en-US" dirty="0"/>
              <a:t> </a:t>
            </a:r>
            <a:r>
              <a:rPr lang="en-US" dirty="0" err="1"/>
              <a:t>khi</a:t>
            </a:r>
            <a:r>
              <a:rPr lang="en-US" dirty="0"/>
              <a:t> </a:t>
            </a:r>
            <a:r>
              <a:rPr lang="en-US" dirty="0" err="1"/>
              <a:t>đưa</a:t>
            </a:r>
            <a:r>
              <a:rPr lang="en-US" dirty="0"/>
              <a:t> </a:t>
            </a:r>
            <a:r>
              <a:rPr lang="en-US" dirty="0" err="1"/>
              <a:t>huấn</a:t>
            </a:r>
            <a:r>
              <a:rPr lang="en-US" dirty="0"/>
              <a:t> </a:t>
            </a:r>
            <a:r>
              <a:rPr lang="en-US" dirty="0" err="1"/>
              <a:t>luyện</a:t>
            </a:r>
            <a:r>
              <a:rPr lang="en-US" dirty="0"/>
              <a:t> </a:t>
            </a:r>
            <a:r>
              <a:rPr lang="en-US" dirty="0" err="1"/>
              <a:t>thể</a:t>
            </a:r>
            <a:r>
              <a:rPr lang="en-US" dirty="0"/>
              <a:t> </a:t>
            </a:r>
            <a:r>
              <a:rPr lang="en-US" dirty="0" err="1"/>
              <a:t>lực</a:t>
            </a:r>
            <a:r>
              <a:rPr lang="en-US" dirty="0"/>
              <a:t> </a:t>
            </a:r>
            <a:r>
              <a:rPr lang="en-US" dirty="0" err="1"/>
              <a:t>trong</a:t>
            </a:r>
            <a:r>
              <a:rPr lang="en-US" dirty="0"/>
              <a:t> </a:t>
            </a:r>
            <a:r>
              <a:rPr lang="en-US" dirty="0" err="1"/>
              <a:t>quân</a:t>
            </a:r>
            <a:r>
              <a:rPr lang="en-US" dirty="0"/>
              <a:t> </a:t>
            </a:r>
            <a:r>
              <a:rPr lang="en-US" dirty="0" err="1"/>
              <a:t>đội</a:t>
            </a:r>
            <a:r>
              <a:rPr lang="en-US" dirty="0"/>
              <a:t> </a:t>
            </a:r>
            <a:r>
              <a:rPr lang="en-US" dirty="0" err="1"/>
              <a:t>là</a:t>
            </a:r>
            <a:r>
              <a:rPr lang="en-US" dirty="0"/>
              <a:t> 1 </a:t>
            </a:r>
            <a:r>
              <a:rPr lang="en-US" dirty="0" err="1"/>
              <a:t>trong</a:t>
            </a:r>
            <a:r>
              <a:rPr lang="en-US" dirty="0"/>
              <a:t> 4 </a:t>
            </a:r>
            <a:r>
              <a:rPr lang="en-US" dirty="0" err="1"/>
              <a:t>nội</a:t>
            </a:r>
            <a:r>
              <a:rPr lang="en-US" dirty="0"/>
              <a:t> dung </a:t>
            </a:r>
            <a:r>
              <a:rPr lang="en-US" dirty="0" err="1"/>
              <a:t>huấn</a:t>
            </a:r>
            <a:r>
              <a:rPr lang="en-US" dirty="0"/>
              <a:t> </a:t>
            </a:r>
            <a:r>
              <a:rPr lang="en-US" dirty="0" err="1"/>
              <a:t>luyện</a:t>
            </a:r>
            <a:r>
              <a:rPr lang="en-US" dirty="0"/>
              <a:t> </a:t>
            </a:r>
            <a:r>
              <a:rPr lang="en-US" dirty="0" err="1"/>
              <a:t>quân</a:t>
            </a:r>
            <a:r>
              <a:rPr lang="en-US" dirty="0"/>
              <a:t> </a:t>
            </a:r>
            <a:r>
              <a:rPr lang="en-US" dirty="0" err="1"/>
              <a:t>sự</a:t>
            </a:r>
            <a:r>
              <a:rPr lang="en-US" dirty="0"/>
              <a:t> </a:t>
            </a:r>
            <a:r>
              <a:rPr lang="en-US" dirty="0" err="1"/>
              <a:t>bắt</a:t>
            </a:r>
            <a:r>
              <a:rPr lang="en-US" dirty="0"/>
              <a:t> </a:t>
            </a:r>
            <a:r>
              <a:rPr lang="en-US" dirty="0" err="1"/>
              <a:t>buộc</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tỉ</a:t>
            </a:r>
            <a:r>
              <a:rPr lang="en-US" dirty="0"/>
              <a:t> </a:t>
            </a:r>
            <a:r>
              <a:rPr lang="en-US" dirty="0" err="1"/>
              <a:t>lệ</a:t>
            </a:r>
            <a:r>
              <a:rPr lang="en-US" dirty="0"/>
              <a:t> </a:t>
            </a:r>
            <a:r>
              <a:rPr lang="en-US" dirty="0" err="1"/>
              <a:t>quân</a:t>
            </a:r>
            <a:r>
              <a:rPr lang="en-US" dirty="0"/>
              <a:t> </a:t>
            </a:r>
            <a:r>
              <a:rPr lang="en-US" dirty="0" err="1"/>
              <a:t>nhân</a:t>
            </a:r>
            <a:r>
              <a:rPr lang="en-US" dirty="0"/>
              <a:t> </a:t>
            </a:r>
            <a:r>
              <a:rPr lang="en-US" dirty="0" err="1"/>
              <a:t>tham</a:t>
            </a:r>
            <a:r>
              <a:rPr lang="en-US" dirty="0"/>
              <a:t> </a:t>
            </a:r>
            <a:r>
              <a:rPr lang="en-US" dirty="0" err="1"/>
              <a:t>gia</a:t>
            </a:r>
            <a:r>
              <a:rPr lang="en-US" dirty="0"/>
              <a:t> </a:t>
            </a:r>
            <a:r>
              <a:rPr lang="en-US" dirty="0" err="1"/>
              <a:t>tập</a:t>
            </a:r>
            <a:r>
              <a:rPr lang="en-US" dirty="0"/>
              <a:t> </a:t>
            </a:r>
            <a:r>
              <a:rPr lang="en-US" dirty="0" err="1"/>
              <a:t>luyện</a:t>
            </a:r>
            <a:r>
              <a:rPr lang="en-US" dirty="0"/>
              <a:t> </a:t>
            </a:r>
            <a:r>
              <a:rPr lang="en-US" dirty="0" err="1"/>
              <a:t>thường</a:t>
            </a:r>
            <a:r>
              <a:rPr lang="en-US" dirty="0"/>
              <a:t> </a:t>
            </a:r>
            <a:r>
              <a:rPr lang="en-US" dirty="0" err="1"/>
              <a:t>xuyên</a:t>
            </a:r>
            <a:r>
              <a:rPr lang="en-US" dirty="0"/>
              <a:t> </a:t>
            </a:r>
            <a:r>
              <a:rPr lang="en-US" dirty="0" err="1"/>
              <a:t>đã</a:t>
            </a:r>
            <a:r>
              <a:rPr lang="en-US" dirty="0"/>
              <a:t> </a:t>
            </a:r>
            <a:r>
              <a:rPr lang="en-US" dirty="0" err="1"/>
              <a:t>đạt</a:t>
            </a:r>
            <a:r>
              <a:rPr lang="en-US" dirty="0"/>
              <a:t> 68,6%. </a:t>
            </a:r>
            <a:r>
              <a:rPr lang="en-US" dirty="0" err="1"/>
              <a:t>Và</a:t>
            </a:r>
            <a:r>
              <a:rPr lang="en-US" dirty="0"/>
              <a:t> </a:t>
            </a:r>
            <a:r>
              <a:rPr lang="en-US" dirty="0" err="1"/>
              <a:t>số</a:t>
            </a:r>
            <a:r>
              <a:rPr lang="en-US" dirty="0"/>
              <a:t> </a:t>
            </a:r>
            <a:r>
              <a:rPr lang="en-US" dirty="0" err="1"/>
              <a:t>cán</a:t>
            </a:r>
            <a:r>
              <a:rPr lang="en-US" dirty="0"/>
              <a:t> </a:t>
            </a:r>
            <a:r>
              <a:rPr lang="en-US" dirty="0" err="1"/>
              <a:t>bộ</a:t>
            </a:r>
            <a:r>
              <a:rPr lang="en-US" dirty="0"/>
              <a:t> </a:t>
            </a:r>
            <a:r>
              <a:rPr lang="en-US" dirty="0" err="1"/>
              <a:t>chiến</a:t>
            </a:r>
            <a:r>
              <a:rPr lang="en-US" dirty="0"/>
              <a:t> </a:t>
            </a:r>
            <a:r>
              <a:rPr lang="en-US" dirty="0" err="1"/>
              <a:t>sĩ</a:t>
            </a:r>
            <a:r>
              <a:rPr lang="en-US" dirty="0"/>
              <a:t> </a:t>
            </a:r>
            <a:r>
              <a:rPr lang="en-US" dirty="0" err="1"/>
              <a:t>kiểm</a:t>
            </a:r>
            <a:r>
              <a:rPr lang="en-US" dirty="0"/>
              <a:t> </a:t>
            </a:r>
            <a:r>
              <a:rPr lang="en-US" dirty="0" err="1"/>
              <a:t>tra</a:t>
            </a:r>
            <a:r>
              <a:rPr lang="en-US" dirty="0"/>
              <a:t> </a:t>
            </a:r>
            <a:r>
              <a:rPr lang="en-US" dirty="0" err="1"/>
              <a:t>tiêu</a:t>
            </a:r>
            <a:r>
              <a:rPr lang="en-US" dirty="0"/>
              <a:t> </a:t>
            </a:r>
            <a:r>
              <a:rPr lang="en-US" dirty="0" err="1"/>
              <a:t>chuẩn</a:t>
            </a:r>
            <a:r>
              <a:rPr lang="en-US" dirty="0"/>
              <a:t> </a:t>
            </a:r>
            <a:r>
              <a:rPr lang="en-US" dirty="0" err="1"/>
              <a:t>rèn</a:t>
            </a:r>
            <a:r>
              <a:rPr lang="en-US" dirty="0"/>
              <a:t> </a:t>
            </a:r>
            <a:r>
              <a:rPr lang="en-US" dirty="0" err="1"/>
              <a:t>luyện</a:t>
            </a:r>
            <a:r>
              <a:rPr lang="en-US" dirty="0"/>
              <a:t> </a:t>
            </a:r>
            <a:r>
              <a:rPr lang="en-US" dirty="0" err="1"/>
              <a:t>thể</a:t>
            </a:r>
            <a:r>
              <a:rPr lang="en-US" dirty="0"/>
              <a:t> </a:t>
            </a:r>
            <a:r>
              <a:rPr lang="en-US" dirty="0" err="1"/>
              <a:t>lực</a:t>
            </a:r>
            <a:r>
              <a:rPr lang="en-US" dirty="0"/>
              <a:t> </a:t>
            </a:r>
            <a:r>
              <a:rPr lang="en-US" dirty="0" err="1"/>
              <a:t>theo</a:t>
            </a:r>
            <a:r>
              <a:rPr lang="en-US" dirty="0"/>
              <a:t> </a:t>
            </a:r>
            <a:r>
              <a:rPr lang="en-US" dirty="0" err="1"/>
              <a:t>từng</a:t>
            </a:r>
            <a:r>
              <a:rPr lang="en-US" dirty="0"/>
              <a:t> </a:t>
            </a:r>
            <a:r>
              <a:rPr lang="en-US" dirty="0" err="1"/>
              <a:t>quân</a:t>
            </a:r>
            <a:r>
              <a:rPr lang="en-US" dirty="0"/>
              <a:t> </a:t>
            </a:r>
            <a:r>
              <a:rPr lang="en-US" dirty="0" err="1"/>
              <a:t>binh</a:t>
            </a:r>
            <a:r>
              <a:rPr lang="en-US" dirty="0"/>
              <a:t> </a:t>
            </a:r>
            <a:r>
              <a:rPr lang="en-US" dirty="0" err="1"/>
              <a:t>chủng</a:t>
            </a:r>
            <a:r>
              <a:rPr lang="en-US" dirty="0"/>
              <a:t> </a:t>
            </a:r>
            <a:r>
              <a:rPr lang="en-US" dirty="0" err="1"/>
              <a:t>đến</a:t>
            </a:r>
            <a:r>
              <a:rPr lang="en-US" dirty="0"/>
              <a:t> </a:t>
            </a:r>
            <a:r>
              <a:rPr lang="en-US" dirty="0" err="1"/>
              <a:t>năm</a:t>
            </a:r>
            <a:r>
              <a:rPr lang="en-US" dirty="0"/>
              <a:t> 2015 </a:t>
            </a:r>
            <a:r>
              <a:rPr lang="en-US" dirty="0" err="1"/>
              <a:t>đạt</a:t>
            </a:r>
            <a:r>
              <a:rPr lang="en-US" dirty="0"/>
              <a:t> 82,5% </a:t>
            </a:r>
            <a:r>
              <a:rPr lang="en-US" dirty="0" err="1"/>
              <a:t>đến</a:t>
            </a:r>
            <a:r>
              <a:rPr lang="en-US" dirty="0"/>
              <a:t> </a:t>
            </a:r>
            <a:r>
              <a:rPr lang="en-US" dirty="0" err="1"/>
              <a:t>năm</a:t>
            </a:r>
            <a:r>
              <a:rPr lang="en-US" dirty="0"/>
              <a:t> 2020 </a:t>
            </a:r>
            <a:r>
              <a:rPr lang="en-US" dirty="0" err="1"/>
              <a:t>đạt</a:t>
            </a:r>
            <a:r>
              <a:rPr lang="en-US" dirty="0"/>
              <a:t> 85,5%</a:t>
            </a:r>
          </a:p>
          <a:p>
            <a:r>
              <a:rPr lang="en-US" dirty="0" err="1"/>
              <a:t>Số</a:t>
            </a:r>
            <a:r>
              <a:rPr lang="en-US" dirty="0"/>
              <a:t> </a:t>
            </a:r>
            <a:r>
              <a:rPr lang="en-US" dirty="0" err="1"/>
              <a:t>học</a:t>
            </a:r>
            <a:r>
              <a:rPr lang="en-US" dirty="0"/>
              <a:t> </a:t>
            </a:r>
            <a:r>
              <a:rPr lang="en-US" dirty="0" err="1"/>
              <a:t>sinh</a:t>
            </a:r>
            <a:r>
              <a:rPr lang="en-US" dirty="0"/>
              <a:t> </a:t>
            </a:r>
            <a:r>
              <a:rPr lang="en-US" dirty="0" err="1"/>
              <a:t>được</a:t>
            </a:r>
            <a:r>
              <a:rPr lang="en-US" dirty="0"/>
              <a:t> </a:t>
            </a:r>
            <a:r>
              <a:rPr lang="en-US" dirty="0" err="1"/>
              <a:t>đánh</a:t>
            </a:r>
            <a:r>
              <a:rPr lang="en-US" dirty="0"/>
              <a:t> </a:t>
            </a:r>
            <a:r>
              <a:rPr lang="en-US" dirty="0" err="1"/>
              <a:t>giá</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thể</a:t>
            </a:r>
            <a:r>
              <a:rPr lang="en-US" dirty="0"/>
              <a:t> </a:t>
            </a:r>
            <a:r>
              <a:rPr lang="en-US" dirty="0" err="1"/>
              <a:t>lực</a:t>
            </a:r>
            <a:r>
              <a:rPr lang="en-US" dirty="0"/>
              <a:t> </a:t>
            </a:r>
            <a:r>
              <a:rPr lang="en-US" dirty="0" err="1"/>
              <a:t>theo</a:t>
            </a:r>
            <a:r>
              <a:rPr lang="en-US" dirty="0"/>
              <a:t> </a:t>
            </a:r>
            <a:r>
              <a:rPr lang="en-US" dirty="0" err="1"/>
              <a:t>tiêu</a:t>
            </a:r>
            <a:r>
              <a:rPr lang="en-US" dirty="0"/>
              <a:t> </a:t>
            </a:r>
            <a:r>
              <a:rPr lang="en-US" dirty="0" err="1"/>
              <a:t>chuẩn</a:t>
            </a:r>
            <a:r>
              <a:rPr lang="en-US" dirty="0"/>
              <a:t> </a:t>
            </a:r>
            <a:r>
              <a:rPr lang="en-US" dirty="0" err="1"/>
              <a:t>rèn</a:t>
            </a:r>
            <a:r>
              <a:rPr lang="en-US" dirty="0"/>
              <a:t> </a:t>
            </a:r>
            <a:r>
              <a:rPr lang="en-US" dirty="0" err="1"/>
              <a:t>luyện</a:t>
            </a:r>
            <a:r>
              <a:rPr lang="en-US" dirty="0"/>
              <a:t> </a:t>
            </a:r>
            <a:r>
              <a:rPr lang="en-US" dirty="0" err="1"/>
              <a:t>thân</a:t>
            </a:r>
            <a:r>
              <a:rPr lang="en-US" dirty="0"/>
              <a:t> </a:t>
            </a:r>
            <a:r>
              <a:rPr lang="en-US" dirty="0" err="1"/>
              <a:t>thể</a:t>
            </a:r>
            <a:r>
              <a:rPr lang="en-US" dirty="0"/>
              <a:t> </a:t>
            </a:r>
            <a:r>
              <a:rPr lang="en-US" dirty="0" err="1"/>
              <a:t>đến</a:t>
            </a:r>
            <a:r>
              <a:rPr lang="en-US" dirty="0"/>
              <a:t> </a:t>
            </a:r>
            <a:r>
              <a:rPr lang="en-US" dirty="0" err="1"/>
              <a:t>năm</a:t>
            </a:r>
            <a:r>
              <a:rPr lang="en-US" dirty="0"/>
              <a:t> 2010 </a:t>
            </a:r>
            <a:r>
              <a:rPr lang="en-US" dirty="0" err="1"/>
              <a:t>đạt</a:t>
            </a:r>
            <a:r>
              <a:rPr lang="en-US" dirty="0"/>
              <a:t> 70%, </a:t>
            </a:r>
            <a:r>
              <a:rPr lang="en-US" dirty="0" err="1"/>
              <a:t>năm</a:t>
            </a:r>
            <a:r>
              <a:rPr lang="en-US" dirty="0"/>
              <a:t> 2015 </a:t>
            </a:r>
            <a:r>
              <a:rPr lang="en-US" dirty="0" err="1"/>
              <a:t>đạt</a:t>
            </a:r>
            <a:r>
              <a:rPr lang="en-US" dirty="0"/>
              <a:t> 75% </a:t>
            </a:r>
            <a:r>
              <a:rPr lang="en-US" dirty="0" err="1"/>
              <a:t>và</a:t>
            </a:r>
            <a:r>
              <a:rPr lang="en-US" dirty="0"/>
              <a:t> 2020 </a:t>
            </a:r>
            <a:r>
              <a:rPr lang="en-US" dirty="0" err="1"/>
              <a:t>đạt</a:t>
            </a:r>
            <a:r>
              <a:rPr lang="en-US" dirty="0"/>
              <a:t> 90% </a:t>
            </a:r>
            <a:r>
              <a:rPr lang="en-US" dirty="0" err="1"/>
              <a:t>tổng</a:t>
            </a:r>
            <a:r>
              <a:rPr lang="en-US" dirty="0"/>
              <a:t> </a:t>
            </a:r>
            <a:r>
              <a:rPr lang="en-US" dirty="0" err="1"/>
              <a:t>số</a:t>
            </a:r>
            <a:r>
              <a:rPr lang="en-US" dirty="0"/>
              <a:t> </a:t>
            </a:r>
            <a:r>
              <a:rPr lang="en-US" dirty="0" err="1"/>
              <a:t>học</a:t>
            </a:r>
            <a:r>
              <a:rPr lang="en-US" dirty="0"/>
              <a:t> </a:t>
            </a:r>
            <a:r>
              <a:rPr lang="en-US" dirty="0" err="1"/>
              <a:t>sinh</a:t>
            </a:r>
            <a:r>
              <a:rPr lang="en-US" dirty="0"/>
              <a:t> </a:t>
            </a:r>
            <a:r>
              <a:rPr lang="en-US" dirty="0" err="1"/>
              <a:t>phổ</a:t>
            </a:r>
            <a:r>
              <a:rPr lang="en-US" dirty="0"/>
              <a:t> </a:t>
            </a:r>
            <a:r>
              <a:rPr lang="en-US" dirty="0" err="1"/>
              <a:t>thông</a:t>
            </a:r>
            <a:r>
              <a:rPr lang="en-US" dirty="0"/>
              <a:t> </a:t>
            </a:r>
            <a:r>
              <a:rPr lang="en-US" dirty="0" err="1"/>
              <a:t>các</a:t>
            </a:r>
            <a:r>
              <a:rPr lang="en-US" dirty="0"/>
              <a:t> </a:t>
            </a:r>
            <a:r>
              <a:rPr lang="en-US" dirty="0" err="1"/>
              <a:t>cấp</a:t>
            </a:r>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325584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Catapult </a:t>
            </a:r>
            <a:r>
              <a:rPr lang="en-US" dirty="0" err="1"/>
              <a:t>tồn</a:t>
            </a:r>
            <a:r>
              <a:rPr lang="en-US" dirty="0"/>
              <a:t> </a:t>
            </a:r>
            <a:r>
              <a:rPr lang="en-US" dirty="0" err="1"/>
              <a:t>tại</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thành</a:t>
            </a:r>
            <a:r>
              <a:rPr lang="en-US" dirty="0"/>
              <a:t> </a:t>
            </a:r>
            <a:r>
              <a:rPr lang="en-US" dirty="0" err="1"/>
              <a:t>tích</a:t>
            </a:r>
            <a:r>
              <a:rPr lang="en-US" dirty="0"/>
              <a:t> của </a:t>
            </a:r>
            <a:r>
              <a:rPr lang="en-US" dirty="0" err="1"/>
              <a:t>các</a:t>
            </a:r>
            <a:r>
              <a:rPr lang="en-US" dirty="0"/>
              <a:t> </a:t>
            </a:r>
            <a:r>
              <a:rPr lang="en-US" dirty="0" err="1"/>
              <a:t>vận</a:t>
            </a:r>
            <a:r>
              <a:rPr lang="en-US" dirty="0"/>
              <a:t> </a:t>
            </a:r>
            <a:r>
              <a:rPr lang="en-US" dirty="0" err="1"/>
              <a:t>động</a:t>
            </a:r>
            <a:r>
              <a:rPr lang="en-US" dirty="0"/>
              <a:t> </a:t>
            </a:r>
            <a:r>
              <a:rPr lang="en-US" dirty="0" err="1"/>
              <a:t>viên</a:t>
            </a:r>
            <a:r>
              <a:rPr lang="en-US" dirty="0"/>
              <a:t> </a:t>
            </a:r>
            <a:r>
              <a:rPr lang="en-US" dirty="0" err="1"/>
              <a:t>và</a:t>
            </a:r>
            <a:r>
              <a:rPr lang="en-US" dirty="0"/>
              <a:t> </a:t>
            </a:r>
            <a:r>
              <a:rPr lang="en-US" dirty="0" err="1"/>
              <a:t>đội</a:t>
            </a:r>
            <a:r>
              <a:rPr lang="en-US" dirty="0"/>
              <a:t> ở </a:t>
            </a:r>
            <a:r>
              <a:rPr lang="en-US" dirty="0" err="1"/>
              <a:t>mọi</a:t>
            </a:r>
            <a:r>
              <a:rPr lang="en-US" dirty="0"/>
              <a:t> </a:t>
            </a:r>
            <a:r>
              <a:rPr lang="en-US" dirty="0" err="1"/>
              <a:t>cấp</a:t>
            </a:r>
            <a:r>
              <a:rPr lang="en-US" dirty="0"/>
              <a:t> </a:t>
            </a:r>
            <a:r>
              <a:rPr lang="en-US" dirty="0" err="1"/>
              <a:t>độ</a:t>
            </a:r>
            <a:r>
              <a:rPr lang="en-US" dirty="0"/>
              <a:t> </a:t>
            </a:r>
            <a:r>
              <a:rPr lang="en-US" dirty="0" err="1"/>
              <a:t>thể</a:t>
            </a:r>
            <a:r>
              <a:rPr lang="en-US" dirty="0"/>
              <a:t> </a:t>
            </a:r>
            <a:r>
              <a:rPr lang="en-US" dirty="0" err="1"/>
              <a:t>thao</a:t>
            </a:r>
            <a:r>
              <a:rPr lang="en-US" dirty="0"/>
              <a:t>. Catapult </a:t>
            </a:r>
            <a:r>
              <a:rPr lang="en-US" dirty="0" err="1"/>
              <a:t>chính</a:t>
            </a:r>
            <a:r>
              <a:rPr lang="en-US" dirty="0"/>
              <a:t> </a:t>
            </a:r>
            <a:r>
              <a:rPr lang="en-US" dirty="0" err="1"/>
              <a:t>thức</a:t>
            </a:r>
            <a:r>
              <a:rPr lang="en-US" dirty="0"/>
              <a:t> </a:t>
            </a:r>
            <a:r>
              <a:rPr lang="en-US" dirty="0" err="1"/>
              <a:t>thành</a:t>
            </a:r>
            <a:r>
              <a:rPr lang="en-US" dirty="0"/>
              <a:t> </a:t>
            </a:r>
            <a:r>
              <a:rPr lang="en-US" dirty="0" err="1"/>
              <a:t>lập</a:t>
            </a:r>
            <a:r>
              <a:rPr lang="en-US" dirty="0"/>
              <a:t> </a:t>
            </a:r>
            <a:r>
              <a:rPr lang="en-US" dirty="0" err="1"/>
              <a:t>năm</a:t>
            </a:r>
            <a:r>
              <a:rPr lang="en-US" dirty="0"/>
              <a:t> 2006 </a:t>
            </a:r>
            <a:r>
              <a:rPr lang="en-US" dirty="0" err="1"/>
              <a:t>tại</a:t>
            </a:r>
            <a:r>
              <a:rPr lang="en-US" dirty="0"/>
              <a:t> Melbourne</a:t>
            </a:r>
          </a:p>
          <a:p>
            <a:r>
              <a:rPr lang="en-US" dirty="0" err="1"/>
              <a:t>Đây</a:t>
            </a:r>
            <a:r>
              <a:rPr lang="en-US" dirty="0"/>
              <a:t> </a:t>
            </a:r>
            <a:r>
              <a:rPr lang="en-US" dirty="0" err="1"/>
              <a:t>là</a:t>
            </a:r>
            <a:r>
              <a:rPr lang="en-US" dirty="0"/>
              <a:t> 1 </a:t>
            </a:r>
            <a:r>
              <a:rPr lang="en-US" dirty="0" err="1"/>
              <a:t>trong</a:t>
            </a:r>
            <a:r>
              <a:rPr lang="en-US" dirty="0"/>
              <a:t> </a:t>
            </a:r>
            <a:r>
              <a:rPr lang="en-US" dirty="0" err="1"/>
              <a:t>các</a:t>
            </a:r>
            <a:r>
              <a:rPr lang="en-US" dirty="0"/>
              <a:t> </a:t>
            </a:r>
            <a:r>
              <a:rPr lang="en-US" dirty="0" err="1"/>
              <a:t>sản</a:t>
            </a:r>
            <a:r>
              <a:rPr lang="en-US" dirty="0"/>
              <a:t> </a:t>
            </a:r>
            <a:r>
              <a:rPr lang="en-US" dirty="0" err="1"/>
              <a:t>phẩm</a:t>
            </a:r>
            <a:r>
              <a:rPr lang="en-US" dirty="0"/>
              <a:t> của Catapult </a:t>
            </a:r>
            <a:r>
              <a:rPr lang="en-US" dirty="0" err="1"/>
              <a:t>với</a:t>
            </a:r>
            <a:r>
              <a:rPr lang="en-US" dirty="0"/>
              <a:t> </a:t>
            </a:r>
            <a:r>
              <a:rPr lang="en-US" dirty="0" err="1"/>
              <a:t>tên</a:t>
            </a:r>
            <a:r>
              <a:rPr lang="en-US" dirty="0"/>
              <a:t> </a:t>
            </a:r>
            <a:r>
              <a:rPr lang="en-US" dirty="0" err="1"/>
              <a:t>gọi</a:t>
            </a:r>
            <a:r>
              <a:rPr lang="en-US" dirty="0"/>
              <a:t> vector </a:t>
            </a:r>
            <a:r>
              <a:rPr lang="en-US" dirty="0" err="1"/>
              <a:t>đặt</a:t>
            </a:r>
            <a:r>
              <a:rPr lang="en-US" dirty="0"/>
              <a:t> </a:t>
            </a:r>
            <a:r>
              <a:rPr lang="en-US" dirty="0" err="1"/>
              <a:t>ra</a:t>
            </a:r>
            <a:r>
              <a:rPr lang="en-US" dirty="0"/>
              <a:t> </a:t>
            </a:r>
            <a:r>
              <a:rPr lang="en-US" dirty="0" err="1"/>
              <a:t>tiêu</a:t>
            </a:r>
            <a:r>
              <a:rPr lang="en-US" dirty="0"/>
              <a:t> </a:t>
            </a:r>
            <a:r>
              <a:rPr lang="en-US" dirty="0" err="1"/>
              <a:t>chuẩn</a:t>
            </a:r>
            <a:r>
              <a:rPr lang="en-US" dirty="0"/>
              <a:t> </a:t>
            </a:r>
            <a:r>
              <a:rPr lang="en-US" dirty="0" err="1"/>
              <a:t>với</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khả</a:t>
            </a:r>
            <a:r>
              <a:rPr lang="en-US" dirty="0"/>
              <a:t> </a:t>
            </a:r>
            <a:r>
              <a:rPr lang="en-US" dirty="0" err="1"/>
              <a:t>năng</a:t>
            </a:r>
            <a:r>
              <a:rPr lang="en-US" dirty="0"/>
              <a:t> </a:t>
            </a:r>
            <a:r>
              <a:rPr lang="en-US" dirty="0" err="1"/>
              <a:t>sử</a:t>
            </a:r>
            <a:r>
              <a:rPr lang="en-US" dirty="0"/>
              <a:t> </a:t>
            </a:r>
            <a:r>
              <a:rPr lang="en-US" dirty="0" err="1"/>
              <a:t>dụng</a:t>
            </a:r>
            <a:r>
              <a:rPr lang="en-US" dirty="0"/>
              <a:t> </a:t>
            </a:r>
            <a:r>
              <a:rPr lang="en-US" dirty="0" err="1"/>
              <a:t>và</a:t>
            </a:r>
            <a:r>
              <a:rPr lang="en-US" dirty="0"/>
              <a:t> </a:t>
            </a:r>
            <a:r>
              <a:rPr lang="en-US" dirty="0" err="1"/>
              <a:t>hiểu</a:t>
            </a:r>
            <a:r>
              <a:rPr lang="en-US" dirty="0"/>
              <a:t> </a:t>
            </a:r>
            <a:r>
              <a:rPr lang="en-US" dirty="0" err="1"/>
              <a:t>quả</a:t>
            </a:r>
            <a:r>
              <a:rPr lang="en-US" dirty="0"/>
              <a:t> </a:t>
            </a:r>
            <a:r>
              <a:rPr lang="en-US" dirty="0" err="1"/>
              <a:t>để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và</a:t>
            </a:r>
            <a:r>
              <a:rPr lang="en-US" dirty="0"/>
              <a:t> </a:t>
            </a:r>
            <a:r>
              <a:rPr lang="en-US" dirty="0" err="1"/>
              <a:t>hiệu</a:t>
            </a:r>
            <a:r>
              <a:rPr lang="en-US" dirty="0"/>
              <a:t> </a:t>
            </a:r>
            <a:r>
              <a:rPr lang="en-US" dirty="0" err="1"/>
              <a:t>suất</a:t>
            </a:r>
            <a:r>
              <a:rPr lang="en-US" dirty="0"/>
              <a:t>, </a:t>
            </a:r>
            <a:r>
              <a:rPr lang="en-US" dirty="0" err="1"/>
              <a:t>rủi</a:t>
            </a:r>
            <a:r>
              <a:rPr lang="en-US" dirty="0"/>
              <a:t> </a:t>
            </a:r>
            <a:r>
              <a:rPr lang="en-US" dirty="0" err="1"/>
              <a:t>ro</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tiếp</a:t>
            </a:r>
            <a:r>
              <a:rPr lang="en-US" dirty="0"/>
              <a:t> </a:t>
            </a:r>
            <a:r>
              <a:rPr lang="en-US" dirty="0" err="1"/>
              <a:t>tục</a:t>
            </a:r>
            <a:r>
              <a:rPr lang="en-US" dirty="0"/>
              <a:t> </a:t>
            </a:r>
            <a:r>
              <a:rPr lang="en-US" dirty="0" err="1"/>
              <a:t>trận</a:t>
            </a:r>
            <a:r>
              <a:rPr lang="en-US" dirty="0"/>
              <a:t> </a:t>
            </a:r>
            <a:r>
              <a:rPr lang="en-US" dirty="0" err="1"/>
              <a:t>đấu</a:t>
            </a:r>
            <a:endParaRPr lang="en-US" dirty="0"/>
          </a:p>
          <a:p>
            <a:r>
              <a:rPr lang="en-US" dirty="0" err="1"/>
              <a:t>Sản</a:t>
            </a:r>
            <a:r>
              <a:rPr lang="en-US" dirty="0"/>
              <a:t> </a:t>
            </a:r>
            <a:r>
              <a:rPr lang="en-US" dirty="0" err="1"/>
              <a:t>phẩm</a:t>
            </a:r>
            <a:r>
              <a:rPr lang="en-US" dirty="0"/>
              <a:t> </a:t>
            </a:r>
            <a:r>
              <a:rPr lang="en-US" dirty="0" err="1"/>
              <a:t>có</a:t>
            </a:r>
            <a:r>
              <a:rPr lang="en-US" dirty="0"/>
              <a:t> </a:t>
            </a:r>
            <a:r>
              <a:rPr lang="en-US" dirty="0" err="1"/>
              <a:t>độ</a:t>
            </a:r>
            <a:r>
              <a:rPr lang="en-US" dirty="0"/>
              <a:t> tin </a:t>
            </a:r>
            <a:r>
              <a:rPr lang="en-US" dirty="0" err="1"/>
              <a:t>cậy</a:t>
            </a:r>
            <a:r>
              <a:rPr lang="en-US" dirty="0"/>
              <a:t> </a:t>
            </a:r>
            <a:r>
              <a:rPr lang="en-US" dirty="0" err="1"/>
              <a:t>và</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ngay</a:t>
            </a:r>
            <a:r>
              <a:rPr lang="en-US" dirty="0"/>
              <a:t> </a:t>
            </a:r>
            <a:r>
              <a:rPr lang="en-US" dirty="0" err="1"/>
              <a:t>cả</a:t>
            </a:r>
            <a:r>
              <a:rPr lang="en-US" dirty="0"/>
              <a:t> </a:t>
            </a:r>
            <a:r>
              <a:rPr lang="en-US" dirty="0" err="1"/>
              <a:t>trong</a:t>
            </a:r>
            <a:r>
              <a:rPr lang="en-US" dirty="0"/>
              <a:t> </a:t>
            </a:r>
            <a:r>
              <a:rPr lang="en-US" dirty="0" err="1"/>
              <a:t>môi</a:t>
            </a:r>
            <a:r>
              <a:rPr lang="en-US" dirty="0"/>
              <a:t> </a:t>
            </a:r>
            <a:r>
              <a:rPr lang="en-US" dirty="0" err="1"/>
              <a:t>trường</a:t>
            </a:r>
            <a:r>
              <a:rPr lang="en-US" dirty="0"/>
              <a:t> </a:t>
            </a:r>
            <a:r>
              <a:rPr lang="en-US" dirty="0" err="1"/>
              <a:t>khó</a:t>
            </a:r>
            <a:r>
              <a:rPr lang="en-US" dirty="0"/>
              <a:t> </a:t>
            </a:r>
            <a:r>
              <a:rPr lang="en-US" dirty="0" err="1"/>
              <a:t>khăn</a:t>
            </a:r>
            <a:r>
              <a:rPr lang="en-US" dirty="0"/>
              <a:t> </a:t>
            </a:r>
            <a:r>
              <a:rPr lang="en-US" dirty="0" err="1"/>
              <a:t>nhất</a:t>
            </a:r>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165731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421401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411737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Hiển</a:t>
            </a:r>
            <a:r>
              <a:rPr lang="en-US" dirty="0"/>
              <a:t> </a:t>
            </a:r>
            <a:r>
              <a:rPr lang="en-US" dirty="0" err="1"/>
              <a:t>thị</a:t>
            </a:r>
            <a:r>
              <a:rPr lang="en-US" dirty="0"/>
              <a:t> </a:t>
            </a:r>
            <a:r>
              <a:rPr lang="en-US" dirty="0" err="1"/>
              <a:t>và</a:t>
            </a:r>
            <a:r>
              <a:rPr lang="en-US" dirty="0"/>
              <a:t> </a:t>
            </a:r>
            <a:r>
              <a:rPr lang="en-US" dirty="0" err="1"/>
              <a:t>đọc</a:t>
            </a:r>
            <a:r>
              <a:rPr lang="en-US" dirty="0"/>
              <a:t> </a:t>
            </a:r>
            <a:r>
              <a:rPr lang="en-US" dirty="0" err="1"/>
              <a:t>được</a:t>
            </a:r>
            <a:r>
              <a:rPr lang="en-US" dirty="0"/>
              <a:t> </a:t>
            </a:r>
            <a:r>
              <a:rPr lang="en-US" dirty="0" err="1"/>
              <a:t>vị</a:t>
            </a:r>
            <a:r>
              <a:rPr lang="en-US" dirty="0"/>
              <a:t> </a:t>
            </a:r>
            <a:r>
              <a:rPr lang="en-US" dirty="0" err="1"/>
              <a:t>trí</a:t>
            </a:r>
            <a:r>
              <a:rPr lang="en-US" dirty="0"/>
              <a:t> </a:t>
            </a:r>
            <a:r>
              <a:rPr lang="en-US" dirty="0" err="1"/>
              <a:t>hiện</a:t>
            </a:r>
            <a:r>
              <a:rPr lang="en-US" dirty="0"/>
              <a:t> </a:t>
            </a:r>
            <a:r>
              <a:rPr lang="en-US" dirty="0" err="1"/>
              <a:t>tại</a:t>
            </a:r>
            <a:r>
              <a:rPr lang="en-US" dirty="0"/>
              <a:t>, </a:t>
            </a:r>
            <a:r>
              <a:rPr lang="en-US" dirty="0" err="1"/>
              <a:t>vận</a:t>
            </a:r>
            <a:r>
              <a:rPr lang="en-US" dirty="0"/>
              <a:t> </a:t>
            </a:r>
            <a:r>
              <a:rPr lang="en-US" dirty="0" err="1"/>
              <a:t>tốc</a:t>
            </a:r>
            <a:r>
              <a:rPr lang="en-US" dirty="0"/>
              <a:t>, </a:t>
            </a:r>
            <a:r>
              <a:rPr lang="en-US" dirty="0" err="1"/>
              <a:t>quãng</a:t>
            </a:r>
            <a:r>
              <a:rPr lang="en-US" dirty="0"/>
              <a:t> </a:t>
            </a:r>
            <a:r>
              <a:rPr lang="en-US" dirty="0" err="1"/>
              <a:t>đường</a:t>
            </a:r>
            <a:r>
              <a:rPr lang="en-US" dirty="0"/>
              <a:t> </a:t>
            </a:r>
            <a:r>
              <a:rPr lang="en-US" dirty="0" err="1"/>
              <a:t>đã</a:t>
            </a:r>
            <a:r>
              <a:rPr lang="en-US" dirty="0"/>
              <a:t> di </a:t>
            </a:r>
            <a:r>
              <a:rPr lang="en-US" dirty="0" err="1"/>
              <a:t>chuyển</a:t>
            </a:r>
            <a:r>
              <a:rPr lang="en-US" dirty="0"/>
              <a:t> </a:t>
            </a:r>
            <a:r>
              <a:rPr lang="en-US" dirty="0" err="1"/>
              <a:t>được</a:t>
            </a:r>
            <a:r>
              <a:rPr lang="en-US" dirty="0"/>
              <a:t>, </a:t>
            </a:r>
            <a:r>
              <a:rPr lang="en-US" dirty="0" err="1"/>
              <a:t>trạng</a:t>
            </a:r>
            <a:r>
              <a:rPr lang="en-US" dirty="0"/>
              <a:t> </a:t>
            </a:r>
            <a:r>
              <a:rPr lang="en-US" dirty="0" err="1"/>
              <a:t>thái</a:t>
            </a:r>
            <a:r>
              <a:rPr lang="en-US" dirty="0"/>
              <a:t> </a:t>
            </a:r>
            <a:r>
              <a:rPr lang="en-US" dirty="0" err="1"/>
              <a:t>nhịp</a:t>
            </a:r>
            <a:r>
              <a:rPr lang="en-US" dirty="0"/>
              <a:t> </a:t>
            </a:r>
            <a:r>
              <a:rPr lang="en-US" dirty="0" err="1"/>
              <a:t>tim</a:t>
            </a:r>
            <a:endParaRPr lang="en-US" dirty="0"/>
          </a:p>
          <a:p>
            <a:r>
              <a:rPr lang="en-US" dirty="0" err="1"/>
              <a:t>Báo</a:t>
            </a:r>
            <a:r>
              <a:rPr lang="en-US" dirty="0"/>
              <a:t> </a:t>
            </a:r>
            <a:r>
              <a:rPr lang="en-US" dirty="0" err="1"/>
              <a:t>động</a:t>
            </a:r>
            <a:r>
              <a:rPr lang="en-US" dirty="0"/>
              <a:t> </a:t>
            </a:r>
            <a:r>
              <a:rPr lang="en-US" dirty="0" err="1"/>
              <a:t>tình</a:t>
            </a:r>
            <a:r>
              <a:rPr lang="en-US" dirty="0"/>
              <a:t> </a:t>
            </a:r>
            <a:r>
              <a:rPr lang="en-US" dirty="0" err="1"/>
              <a:t>trạng</a:t>
            </a:r>
            <a:r>
              <a:rPr lang="en-US" dirty="0"/>
              <a:t> </a:t>
            </a:r>
            <a:r>
              <a:rPr lang="en-US" dirty="0" err="1"/>
              <a:t>không</a:t>
            </a:r>
            <a:r>
              <a:rPr lang="en-US" dirty="0"/>
              <a:t> </a:t>
            </a:r>
            <a:r>
              <a:rPr lang="en-US" dirty="0" err="1"/>
              <a:t>tốt</a:t>
            </a:r>
            <a:r>
              <a:rPr lang="en-US" dirty="0"/>
              <a:t> </a:t>
            </a:r>
            <a:r>
              <a:rPr lang="en-US" dirty="0" err="1"/>
              <a:t>về</a:t>
            </a:r>
            <a:r>
              <a:rPr lang="en-US" dirty="0"/>
              <a:t> </a:t>
            </a:r>
            <a:r>
              <a:rPr lang="en-US" dirty="0" err="1"/>
              <a:t>sức</a:t>
            </a:r>
            <a:r>
              <a:rPr lang="en-US" dirty="0"/>
              <a:t> </a:t>
            </a:r>
            <a:r>
              <a:rPr lang="en-US" dirty="0" err="1"/>
              <a:t>khỏe</a:t>
            </a:r>
            <a:r>
              <a:rPr lang="en-US" dirty="0"/>
              <a:t>, </a:t>
            </a:r>
            <a:r>
              <a:rPr lang="en-US" dirty="0" err="1"/>
              <a:t>nên</a:t>
            </a:r>
            <a:r>
              <a:rPr lang="en-US" dirty="0"/>
              <a:t> </a:t>
            </a:r>
            <a:r>
              <a:rPr lang="en-US" dirty="0" err="1"/>
              <a:t>tiếp</a:t>
            </a:r>
            <a:r>
              <a:rPr lang="en-US" dirty="0"/>
              <a:t> </a:t>
            </a:r>
            <a:r>
              <a:rPr lang="en-US" dirty="0" err="1"/>
              <a:t>tục</a:t>
            </a:r>
            <a:r>
              <a:rPr lang="en-US" dirty="0"/>
              <a:t> </a:t>
            </a:r>
            <a:r>
              <a:rPr lang="en-US" dirty="0" err="1"/>
              <a:t>trận</a:t>
            </a:r>
            <a:r>
              <a:rPr lang="en-US" dirty="0"/>
              <a:t> </a:t>
            </a:r>
            <a:r>
              <a:rPr lang="en-US" dirty="0" err="1"/>
              <a:t>đấu</a:t>
            </a:r>
            <a:r>
              <a:rPr lang="en-US" dirty="0"/>
              <a:t> </a:t>
            </a:r>
            <a:r>
              <a:rPr lang="en-US" dirty="0" err="1"/>
              <a:t>hoặc</a:t>
            </a:r>
            <a:r>
              <a:rPr lang="en-US" dirty="0"/>
              <a:t> </a:t>
            </a:r>
            <a:r>
              <a:rPr lang="en-US" dirty="0" err="1"/>
              <a:t>dừng</a:t>
            </a:r>
            <a:r>
              <a:rPr lang="en-US" dirty="0"/>
              <a:t> </a:t>
            </a:r>
            <a:r>
              <a:rPr lang="en-US" dirty="0" err="1"/>
              <a:t>lại</a:t>
            </a:r>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35904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của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5V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mpu6050,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nhịp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mô-đun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ads1115.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web html,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tuyền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database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broker.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36328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3" name="TextBox 24"/>
          <p:cNvSpPr txBox="1">
            <a:spLocks/>
          </p:cNvSpPr>
          <p:nvPr userDrawn="1"/>
        </p:nvSpPr>
        <p:spPr bwMode="auto">
          <a:xfrm>
            <a:off x="1880591" y="280125"/>
            <a:ext cx="1392235" cy="283031"/>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3200" b="1" dirty="0">
                <a:solidFill>
                  <a:srgbClr val="1D4251"/>
                </a:solidFill>
                <a:latin typeface="方正综艺简体" panose="02010601030101010101" pitchFamily="2" charset="-122"/>
                <a:ea typeface="方正综艺简体" panose="02010601030101010101" pitchFamily="2" charset="-122"/>
              </a:rPr>
              <a:t>ADD YOUR TITLE</a:t>
            </a:r>
            <a:endParaRPr lang="zh-CN" altLang="en-US" sz="3200" b="1" dirty="0">
              <a:solidFill>
                <a:srgbClr val="1D4251"/>
              </a:solidFill>
              <a:latin typeface="方正综艺简体" panose="02010601030101010101" pitchFamily="2" charset="-122"/>
              <a:ea typeface="方正综艺简体" panose="02010601030101010101" pitchFamily="2" charset="-122"/>
            </a:endParaRPr>
          </a:p>
        </p:txBody>
      </p: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0" y="2383250"/>
            <a:ext cx="9534071" cy="1015663"/>
          </a:xfrm>
          <a:prstGeom prst="rect">
            <a:avLst/>
          </a:prstGeom>
          <a:noFill/>
        </p:spPr>
        <p:txBody>
          <a:bodyPr wrap="square">
            <a:spAutoFit/>
          </a:bodyPr>
          <a:lstStyle/>
          <a:p>
            <a:pPr algn="ctr">
              <a:defRPr/>
            </a:pPr>
            <a:r>
              <a:rPr lang="en-US" altLang="zh-CN" sz="3000" b="1" dirty="0">
                <a:solidFill>
                  <a:srgbClr val="1D4251"/>
                </a:solidFill>
                <a:cs typeface="+mn-ea"/>
                <a:sym typeface="+mn-lt"/>
              </a:rPr>
              <a:t>NGHIÊN CỨU, THIẾT KẾ THIẾT BỊ THEO DÕI CẦU THỦ TRÊN SÂN BÓNG</a:t>
            </a:r>
            <a:endParaRPr lang="zh-CN" altLang="en-US" sz="3000" b="1" dirty="0">
              <a:solidFill>
                <a:srgbClr val="1D4251"/>
              </a:solidFill>
              <a:cs typeface="+mn-ea"/>
              <a:sym typeface="+mn-lt"/>
            </a:endParaRPr>
          </a:p>
        </p:txBody>
      </p:sp>
      <p:sp>
        <p:nvSpPr>
          <p:cNvPr id="64" name="文本框 63"/>
          <p:cNvSpPr txBox="1"/>
          <p:nvPr/>
        </p:nvSpPr>
        <p:spPr>
          <a:xfrm>
            <a:off x="265480" y="3841284"/>
            <a:ext cx="5967202" cy="2388603"/>
          </a:xfrm>
          <a:prstGeom prst="rect">
            <a:avLst/>
          </a:prstGeom>
          <a:noFill/>
        </p:spPr>
        <p:txBody>
          <a:bodyPr>
            <a:spAutoFit/>
          </a:bodyPr>
          <a:lstStyle/>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Giảng</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viên</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hướng</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dẫn</a:t>
            </a:r>
            <a:r>
              <a:rPr lang="en-US" altLang="zh-CN" b="1" dirty="0">
                <a:solidFill>
                  <a:schemeClr val="tx1">
                    <a:lumMod val="75000"/>
                    <a:lumOff val="25000"/>
                  </a:schemeClr>
                </a:solidFill>
                <a:cs typeface="+mn-ea"/>
                <a:sym typeface="+mn-lt"/>
              </a:rPr>
              <a:t>: PhD. </a:t>
            </a:r>
            <a:r>
              <a:rPr lang="en-US" altLang="zh-CN" b="1" dirty="0" err="1">
                <a:solidFill>
                  <a:schemeClr val="tx1">
                    <a:lumMod val="75000"/>
                    <a:lumOff val="25000"/>
                  </a:schemeClr>
                </a:solidFill>
                <a:cs typeface="+mn-ea"/>
                <a:sym typeface="+mn-lt"/>
              </a:rPr>
              <a:t>Bùi</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Hà</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Đức</a:t>
            </a:r>
            <a:endParaRPr lang="en-US" altLang="zh-CN" b="1" dirty="0">
              <a:solidFill>
                <a:schemeClr val="tx1">
                  <a:lumMod val="75000"/>
                  <a:lumOff val="25000"/>
                </a:schemeClr>
              </a:solidFill>
              <a:cs typeface="+mn-ea"/>
              <a:sym typeface="+mn-lt"/>
            </a:endParaRPr>
          </a:p>
          <a:p>
            <a:pPr eaLnBrk="1" fontAlgn="auto" hangingPunct="1">
              <a:lnSpc>
                <a:spcPct val="120000"/>
              </a:lnSpc>
              <a:spcBef>
                <a:spcPts val="0"/>
              </a:spcBef>
              <a:spcAft>
                <a:spcPts val="0"/>
              </a:spcAft>
              <a:defRPr/>
            </a:pPr>
            <a:r>
              <a:rPr lang="en-US" altLang="zh-CN" b="1" dirty="0">
                <a:solidFill>
                  <a:schemeClr val="tx1">
                    <a:lumMod val="75000"/>
                    <a:lumOff val="25000"/>
                  </a:schemeClr>
                </a:solidFill>
                <a:cs typeface="+mn-ea"/>
                <a:sym typeface="+mn-lt"/>
              </a:rPr>
              <a:t>SVTH: 	</a:t>
            </a:r>
            <a:r>
              <a:rPr lang="en-US" altLang="zh-CN" dirty="0" err="1">
                <a:solidFill>
                  <a:schemeClr val="tx1">
                    <a:lumMod val="75000"/>
                    <a:lumOff val="25000"/>
                  </a:schemeClr>
                </a:solidFill>
                <a:cs typeface="+mn-ea"/>
                <a:sym typeface="+mn-lt"/>
              </a:rPr>
              <a:t>Võ</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Công</a:t>
            </a:r>
            <a:r>
              <a:rPr lang="en-US" altLang="zh-CN" dirty="0">
                <a:solidFill>
                  <a:schemeClr val="tx1">
                    <a:lumMod val="75000"/>
                    <a:lumOff val="25000"/>
                  </a:schemeClr>
                </a:solidFill>
                <a:cs typeface="+mn-ea"/>
                <a:sym typeface="+mn-lt"/>
              </a:rPr>
              <a:t> Thức		</a:t>
            </a:r>
            <a:r>
              <a:rPr lang="en-US" altLang="zh-CN" b="1" dirty="0">
                <a:solidFill>
                  <a:schemeClr val="tx1">
                    <a:lumMod val="75000"/>
                    <a:lumOff val="25000"/>
                  </a:schemeClr>
                </a:solidFill>
                <a:cs typeface="+mn-ea"/>
                <a:sym typeface="+mn-lt"/>
              </a:rPr>
              <a:t>MSSV: </a:t>
            </a:r>
            <a:r>
              <a:rPr lang="en-US" altLang="zh-CN" dirty="0">
                <a:solidFill>
                  <a:schemeClr val="tx1">
                    <a:lumMod val="75000"/>
                    <a:lumOff val="25000"/>
                  </a:schemeClr>
                </a:solidFill>
                <a:cs typeface="+mn-ea"/>
                <a:sym typeface="+mn-lt"/>
              </a:rPr>
              <a:t>	19146272</a:t>
            </a:r>
          </a:p>
          <a:p>
            <a:pPr eaLnBrk="1" fontAlgn="auto" hangingPunct="1">
              <a:lnSpc>
                <a:spcPct val="120000"/>
              </a:lnSpc>
              <a:spcBef>
                <a:spcPts val="0"/>
              </a:spcBef>
              <a:spcAft>
                <a:spcPts val="0"/>
              </a:spcAft>
              <a:defRPr/>
            </a:pP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Nguyễn</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Nhật</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Tiến</a:t>
            </a:r>
            <a:r>
              <a:rPr lang="en-US" altLang="zh-CN" dirty="0">
                <a:solidFill>
                  <a:schemeClr val="tx1">
                    <a:lumMod val="75000"/>
                    <a:lumOff val="25000"/>
                  </a:schemeClr>
                </a:solidFill>
                <a:cs typeface="+mn-ea"/>
                <a:sym typeface="+mn-lt"/>
              </a:rPr>
              <a:t>			19146273</a:t>
            </a:r>
          </a:p>
          <a:p>
            <a:pPr eaLnBrk="1" fontAlgn="auto" hangingPunct="1">
              <a:lnSpc>
                <a:spcPct val="120000"/>
              </a:lnSpc>
              <a:spcBef>
                <a:spcPts val="0"/>
              </a:spcBef>
              <a:spcAft>
                <a:spcPts val="0"/>
              </a:spcAft>
              <a:defRPr/>
            </a:pP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Hồ</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Bảo</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Trân</a:t>
            </a:r>
            <a:r>
              <a:rPr lang="en-US" altLang="zh-CN" dirty="0">
                <a:solidFill>
                  <a:schemeClr val="tx1">
                    <a:lumMod val="75000"/>
                    <a:lumOff val="25000"/>
                  </a:schemeClr>
                </a:solidFill>
                <a:cs typeface="+mn-ea"/>
                <a:sym typeface="+mn-lt"/>
              </a:rPr>
              <a:t>	</a:t>
            </a:r>
            <a:r>
              <a:rPr lang="en-US" altLang="zh-CN" b="1" dirty="0">
                <a:solidFill>
                  <a:schemeClr val="tx1">
                    <a:lumMod val="75000"/>
                    <a:lumOff val="25000"/>
                  </a:schemeClr>
                </a:solidFill>
                <a:cs typeface="+mn-ea"/>
                <a:sym typeface="+mn-lt"/>
              </a:rPr>
              <a:t>				</a:t>
            </a:r>
            <a:r>
              <a:rPr lang="en-US" altLang="zh-CN" dirty="0">
                <a:solidFill>
                  <a:schemeClr val="tx1">
                    <a:lumMod val="75000"/>
                    <a:lumOff val="25000"/>
                  </a:schemeClr>
                </a:solidFill>
                <a:cs typeface="+mn-ea"/>
                <a:sym typeface="+mn-lt"/>
              </a:rPr>
              <a:t>19146280</a:t>
            </a:r>
          </a:p>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Ngành</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học</a:t>
            </a:r>
            <a:r>
              <a:rPr lang="en-US" altLang="zh-CN" b="1"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Kỹ</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thuật</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Cơ</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Điện</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tử</a:t>
            </a:r>
            <a:endParaRPr lang="en-US" altLang="zh-CN" dirty="0">
              <a:solidFill>
                <a:schemeClr val="tx1">
                  <a:lumMod val="75000"/>
                  <a:lumOff val="25000"/>
                </a:schemeClr>
              </a:solidFill>
              <a:cs typeface="+mn-ea"/>
              <a:sym typeface="+mn-lt"/>
            </a:endParaRPr>
          </a:p>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Lớp</a:t>
            </a:r>
            <a:r>
              <a:rPr lang="en-US" altLang="zh-CN" b="1" dirty="0">
                <a:solidFill>
                  <a:schemeClr val="tx1">
                    <a:lumMod val="75000"/>
                    <a:lumOff val="25000"/>
                  </a:schemeClr>
                </a:solidFill>
                <a:cs typeface="+mn-ea"/>
                <a:sym typeface="+mn-lt"/>
              </a:rPr>
              <a:t>: 19146CL2B</a:t>
            </a:r>
          </a:p>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Niên</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khóa</a:t>
            </a:r>
            <a:r>
              <a:rPr lang="en-US" altLang="zh-CN" b="1" dirty="0">
                <a:solidFill>
                  <a:schemeClr val="tx1">
                    <a:lumMod val="75000"/>
                    <a:lumOff val="25000"/>
                  </a:schemeClr>
                </a:solidFill>
                <a:cs typeface="+mn-ea"/>
                <a:sym typeface="+mn-lt"/>
              </a:rPr>
              <a:t>: </a:t>
            </a:r>
            <a:r>
              <a:rPr lang="en-US" altLang="zh-CN" dirty="0">
                <a:solidFill>
                  <a:schemeClr val="tx1">
                    <a:lumMod val="75000"/>
                    <a:lumOff val="25000"/>
                  </a:schemeClr>
                </a:solidFill>
                <a:cs typeface="+mn-ea"/>
                <a:sym typeface="+mn-lt"/>
              </a:rPr>
              <a:t>2019 – 2023		</a:t>
            </a:r>
          </a:p>
        </p:txBody>
      </p:sp>
      <p:sp>
        <p:nvSpPr>
          <p:cNvPr id="65" name="文本框 64"/>
          <p:cNvSpPr txBox="1"/>
          <p:nvPr/>
        </p:nvSpPr>
        <p:spPr>
          <a:xfrm>
            <a:off x="2077674" y="1536512"/>
            <a:ext cx="5290270" cy="646331"/>
          </a:xfrm>
          <a:prstGeom prst="rect">
            <a:avLst/>
          </a:prstGeom>
          <a:noFill/>
        </p:spPr>
        <p:txBody>
          <a:bodyPr wrap="square">
            <a:spAutoFit/>
          </a:bodyPr>
          <a:lstStyle/>
          <a:p>
            <a:pPr algn="ctr" eaLnBrk="1" fontAlgn="auto" hangingPunct="1">
              <a:spcBef>
                <a:spcPts val="0"/>
              </a:spcBef>
              <a:spcAft>
                <a:spcPts val="0"/>
              </a:spcAft>
              <a:defRPr/>
            </a:pPr>
            <a:r>
              <a:rPr lang="en-US" altLang="zh-CN" sz="3600" b="1" spc="300" dirty="0">
                <a:solidFill>
                  <a:srgbClr val="F5C700"/>
                </a:solidFill>
                <a:cs typeface="+mn-ea"/>
                <a:sym typeface="+mn-lt"/>
              </a:rPr>
              <a:t>ĐỒ ÁN CƠ ĐIỆN TỬ</a:t>
            </a:r>
            <a:endParaRPr lang="zh-CN" altLang="en-US" sz="3600" b="1" spc="300" dirty="0">
              <a:solidFill>
                <a:srgbClr val="F5C700"/>
              </a:solidFill>
              <a:cs typeface="+mn-ea"/>
              <a:sym typeface="+mn-lt"/>
            </a:endParaRPr>
          </a:p>
        </p:txBody>
      </p:sp>
      <p:sp>
        <p:nvSpPr>
          <p:cNvPr id="66" name="矩形 65"/>
          <p:cNvSpPr/>
          <p:nvPr/>
        </p:nvSpPr>
        <p:spPr>
          <a:xfrm>
            <a:off x="0" y="6408368"/>
            <a:ext cx="1309544" cy="449632"/>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2022.12.30</a:t>
            </a:r>
            <a:endParaRPr lang="zh-CN" altLang="en-US" sz="1600" dirty="0">
              <a:solidFill>
                <a:schemeClr val="bg1"/>
              </a:solidFill>
              <a:cs typeface="+mn-ea"/>
              <a:sym typeface="+mn-lt"/>
            </a:endParaRPr>
          </a:p>
        </p:txBody>
      </p:sp>
      <p:pic>
        <p:nvPicPr>
          <p:cNvPr id="1026" name="Picture 2" descr="HCM] Trường Đại Học Sư Phạm Kỹ Thuật TP.HCM Tuyển Dụng 53 Viên Chức (Chuyên  Viên &amp; GIảng Viên) 2018 - YBOX">
            <a:extLst>
              <a:ext uri="{FF2B5EF4-FFF2-40B4-BE49-F238E27FC236}">
                <a16:creationId xmlns:a16="http://schemas.microsoft.com/office/drawing/2014/main" id="{9A6E70FA-5EB5-67ED-471C-CCE75AA9E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5" t="31564" r="6405" b="30037"/>
          <a:stretch/>
        </p:blipFill>
        <p:spPr bwMode="auto">
          <a:xfrm>
            <a:off x="714367" y="81280"/>
            <a:ext cx="5760720"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42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iterate type="lt">
                                    <p:tmPct val="10000"/>
                                  </p:iterate>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750"/>
                                        <p:tgtEl>
                                          <p:spTgt spid="66"/>
                                        </p:tgtEl>
                                      </p:cBhvr>
                                    </p:animEffect>
                                    <p:anim calcmode="lin" valueType="num">
                                      <p:cBhvr>
                                        <p:cTn id="44" dur="750" fill="hold"/>
                                        <p:tgtEl>
                                          <p:spTgt spid="66"/>
                                        </p:tgtEl>
                                        <p:attrNameLst>
                                          <p:attrName>ppt_x</p:attrName>
                                        </p:attrNameLst>
                                      </p:cBhvr>
                                      <p:tavLst>
                                        <p:tav tm="0">
                                          <p:val>
                                            <p:strVal val="#ppt_x"/>
                                          </p:val>
                                        </p:tav>
                                        <p:tav tm="100000">
                                          <p:val>
                                            <p:strVal val="#ppt_x"/>
                                          </p:val>
                                        </p:tav>
                                      </p:tavLst>
                                    </p:anim>
                                    <p:anim calcmode="lin" valueType="num">
                                      <p:cBhvr>
                                        <p:cTn id="45" dur="75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63" grpId="0"/>
      <p:bldP spid="65" grpId="0"/>
      <p:bldP spid="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6253843" cy="584775"/>
          </a:xfrm>
          <a:prstGeom prst="rect">
            <a:avLst/>
          </a:prstGeom>
        </p:spPr>
        <p:txBody>
          <a:bodyPr wrap="square">
            <a:spAutoFit/>
          </a:bodyPr>
          <a:lstStyle/>
          <a:p>
            <a:pPr algn="ctr"/>
            <a:r>
              <a:rPr lang="en-US" altLang="zh-CN" sz="3200" b="1" dirty="0">
                <a:solidFill>
                  <a:srgbClr val="1D4251"/>
                </a:solidFill>
                <a:cs typeface="+mn-ea"/>
                <a:sym typeface="+mn-lt"/>
              </a:rPr>
              <a:t>CHỌN LINH KIỆN PHẦN CỨNG</a:t>
            </a:r>
            <a:endParaRPr lang="zh-CN" altLang="en-US" sz="3200" b="1" dirty="0">
              <a:solidFill>
                <a:schemeClr val="bg1"/>
              </a:solidFill>
              <a:cs typeface="+mn-ea"/>
              <a:sym typeface="+mn-lt"/>
            </a:endParaRPr>
          </a:p>
        </p:txBody>
      </p:sp>
      <p:sp>
        <p:nvSpPr>
          <p:cNvPr id="14" name="矩形 3">
            <a:extLst>
              <a:ext uri="{FF2B5EF4-FFF2-40B4-BE49-F238E27FC236}">
                <a16:creationId xmlns:a16="http://schemas.microsoft.com/office/drawing/2014/main" id="{04E3F4A2-1D2F-7955-CE52-A2D4F3453580}"/>
              </a:ext>
            </a:extLst>
          </p:cNvPr>
          <p:cNvSpPr/>
          <p:nvPr/>
        </p:nvSpPr>
        <p:spPr>
          <a:xfrm>
            <a:off x="1949269" y="3198167"/>
            <a:ext cx="3433953" cy="461665"/>
          </a:xfrm>
          <a:prstGeom prst="rect">
            <a:avLst/>
          </a:prstGeom>
        </p:spPr>
        <p:txBody>
          <a:bodyPr wrap="none">
            <a:spAutoFit/>
          </a:bodyPr>
          <a:lstStyle/>
          <a:p>
            <a:pPr algn="ctr"/>
            <a:r>
              <a:rPr lang="en-US" altLang="zh-CN" sz="2400" b="1" dirty="0">
                <a:solidFill>
                  <a:srgbClr val="1D4251"/>
                </a:solidFill>
                <a:cs typeface="+mn-ea"/>
                <a:sym typeface="+mn-lt"/>
              </a:rPr>
              <a:t>RASPBERRY PI ZERO</a:t>
            </a:r>
            <a:endParaRPr lang="zh-CN" altLang="en-US" sz="2400" b="1" dirty="0">
              <a:solidFill>
                <a:srgbClr val="1D4251"/>
              </a:solidFill>
              <a:cs typeface="+mn-ea"/>
              <a:sym typeface="+mn-lt"/>
            </a:endParaRPr>
          </a:p>
        </p:txBody>
      </p:sp>
      <p:cxnSp>
        <p:nvCxnSpPr>
          <p:cNvPr id="16" name="直接连接符 5">
            <a:extLst>
              <a:ext uri="{FF2B5EF4-FFF2-40B4-BE49-F238E27FC236}">
                <a16:creationId xmlns:a16="http://schemas.microsoft.com/office/drawing/2014/main" id="{A5F35CE6-339F-3611-2D12-79AA01EBA260}"/>
              </a:ext>
            </a:extLst>
          </p:cNvPr>
          <p:cNvCxnSpPr>
            <a:cxnSpLocks/>
            <a:endCxn id="14" idx="2"/>
          </p:cNvCxnSpPr>
          <p:nvPr/>
        </p:nvCxnSpPr>
        <p:spPr>
          <a:xfrm>
            <a:off x="2104260" y="3659832"/>
            <a:ext cx="1561986"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sp>
        <p:nvSpPr>
          <p:cNvPr id="17" name="矩形 6">
            <a:extLst>
              <a:ext uri="{FF2B5EF4-FFF2-40B4-BE49-F238E27FC236}">
                <a16:creationId xmlns:a16="http://schemas.microsoft.com/office/drawing/2014/main" id="{894FD596-74B6-61EB-72DD-BDC7A1418623}"/>
              </a:ext>
            </a:extLst>
          </p:cNvPr>
          <p:cNvSpPr/>
          <p:nvPr/>
        </p:nvSpPr>
        <p:spPr>
          <a:xfrm>
            <a:off x="6650825" y="3177000"/>
            <a:ext cx="4971234" cy="461665"/>
          </a:xfrm>
          <a:prstGeom prst="rect">
            <a:avLst/>
          </a:prstGeom>
        </p:spPr>
        <p:txBody>
          <a:bodyPr wrap="none">
            <a:spAutoFit/>
          </a:bodyPr>
          <a:lstStyle/>
          <a:p>
            <a:pPr algn="ctr"/>
            <a:r>
              <a:rPr lang="en-US" altLang="zh-CN" sz="2400" b="1" dirty="0">
                <a:solidFill>
                  <a:srgbClr val="F5C700"/>
                </a:solidFill>
                <a:cs typeface="+mn-ea"/>
                <a:sym typeface="+mn-lt"/>
              </a:rPr>
              <a:t>MODULE ĐỊNH VỊ GPS NEO-M8N</a:t>
            </a:r>
            <a:endParaRPr lang="zh-CN" altLang="en-US" sz="2400" b="1" dirty="0">
              <a:solidFill>
                <a:srgbClr val="F5C700"/>
              </a:solidFill>
              <a:cs typeface="+mn-ea"/>
              <a:sym typeface="+mn-lt"/>
            </a:endParaRPr>
          </a:p>
        </p:txBody>
      </p:sp>
      <p:cxnSp>
        <p:nvCxnSpPr>
          <p:cNvPr id="22" name="直接连接符 8">
            <a:extLst>
              <a:ext uri="{FF2B5EF4-FFF2-40B4-BE49-F238E27FC236}">
                <a16:creationId xmlns:a16="http://schemas.microsoft.com/office/drawing/2014/main" id="{F041E8E8-F70C-D271-C889-934D2DE24B66}"/>
              </a:ext>
            </a:extLst>
          </p:cNvPr>
          <p:cNvCxnSpPr>
            <a:cxnSpLocks/>
          </p:cNvCxnSpPr>
          <p:nvPr/>
        </p:nvCxnSpPr>
        <p:spPr>
          <a:xfrm>
            <a:off x="6769654" y="3638665"/>
            <a:ext cx="2165333"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pic>
        <p:nvPicPr>
          <p:cNvPr id="25" name="Hình ảnh 24" descr="Ảnh có chứa thiết bị điện tử, mạch&#10;&#10;Mô tả được tạo tự động">
            <a:extLst>
              <a:ext uri="{FF2B5EF4-FFF2-40B4-BE49-F238E27FC236}">
                <a16:creationId xmlns:a16="http://schemas.microsoft.com/office/drawing/2014/main" id="{316EAA19-4F8C-27DD-D764-9E03B38B8B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761" b="22474"/>
          <a:stretch/>
        </p:blipFill>
        <p:spPr bwMode="auto">
          <a:xfrm rot="10800000" flipV="1">
            <a:off x="2054796" y="1067029"/>
            <a:ext cx="3123964" cy="1929482"/>
          </a:xfrm>
          <a:prstGeom prst="rect">
            <a:avLst/>
          </a:prstGeom>
          <a:noFill/>
          <a:ln>
            <a:noFill/>
          </a:ln>
          <a:extLst>
            <a:ext uri="{53640926-AAD7-44D8-BBD7-CCE9431645EC}">
              <a14:shadowObscured xmlns:a14="http://schemas.microsoft.com/office/drawing/2010/main"/>
            </a:ext>
          </a:extLst>
        </p:spPr>
      </p:pic>
      <p:pic>
        <p:nvPicPr>
          <p:cNvPr id="27" name="Hình ảnh 26" descr="Module định vị GPS U-Blox NEO-M8N-0-10">
            <a:extLst>
              <a:ext uri="{FF2B5EF4-FFF2-40B4-BE49-F238E27FC236}">
                <a16:creationId xmlns:a16="http://schemas.microsoft.com/office/drawing/2014/main" id="{03CBBA99-6301-137D-D783-DBEFF3DC62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8" t="15174" r="2418" b="15475"/>
          <a:stretch/>
        </p:blipFill>
        <p:spPr bwMode="auto">
          <a:xfrm rot="10800000" flipV="1">
            <a:off x="7852321" y="1055640"/>
            <a:ext cx="2759924" cy="2011387"/>
          </a:xfrm>
          <a:prstGeom prst="rect">
            <a:avLst/>
          </a:prstGeom>
          <a:noFill/>
          <a:ln>
            <a:noFill/>
          </a:ln>
          <a:extLst>
            <a:ext uri="{53640926-AAD7-44D8-BBD7-CCE9431645EC}">
              <a14:shadowObscured xmlns:a14="http://schemas.microsoft.com/office/drawing/2010/main"/>
            </a:ext>
          </a:extLst>
        </p:spPr>
      </p:pic>
      <p:sp>
        <p:nvSpPr>
          <p:cNvPr id="30" name="矩形 3">
            <a:extLst>
              <a:ext uri="{FF2B5EF4-FFF2-40B4-BE49-F238E27FC236}">
                <a16:creationId xmlns:a16="http://schemas.microsoft.com/office/drawing/2014/main" id="{839D3B63-891B-9121-EF4A-861422446AB3}"/>
              </a:ext>
            </a:extLst>
          </p:cNvPr>
          <p:cNvSpPr/>
          <p:nvPr/>
        </p:nvSpPr>
        <p:spPr>
          <a:xfrm>
            <a:off x="192228" y="6152773"/>
            <a:ext cx="4239302" cy="461665"/>
          </a:xfrm>
          <a:prstGeom prst="rect">
            <a:avLst/>
          </a:prstGeom>
        </p:spPr>
        <p:txBody>
          <a:bodyPr wrap="none">
            <a:spAutoFit/>
          </a:bodyPr>
          <a:lstStyle/>
          <a:p>
            <a:pPr algn="ctr"/>
            <a:r>
              <a:rPr lang="en-US" altLang="zh-CN" sz="2400" b="1" dirty="0">
                <a:solidFill>
                  <a:srgbClr val="1D4251"/>
                </a:solidFill>
                <a:cs typeface="+mn-ea"/>
                <a:sym typeface="+mn-lt"/>
              </a:rPr>
              <a:t>GY-521 6DOF IMU MPU6050</a:t>
            </a:r>
            <a:endParaRPr lang="zh-CN" altLang="en-US" sz="2400" b="1" dirty="0">
              <a:solidFill>
                <a:srgbClr val="1D4251"/>
              </a:solidFill>
              <a:cs typeface="+mn-ea"/>
              <a:sym typeface="+mn-lt"/>
            </a:endParaRPr>
          </a:p>
        </p:txBody>
      </p:sp>
      <p:pic>
        <p:nvPicPr>
          <p:cNvPr id="5122" name="Picture 2" descr="SEN0213 Heart Rate Monitor Sensor">
            <a:extLst>
              <a:ext uri="{FF2B5EF4-FFF2-40B4-BE49-F238E27FC236}">
                <a16:creationId xmlns:a16="http://schemas.microsoft.com/office/drawing/2014/main" id="{E985BAAD-527A-739E-6ACB-47ABA852B0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28" t="33805" r="17816" b="31000"/>
          <a:stretch/>
        </p:blipFill>
        <p:spPr bwMode="auto">
          <a:xfrm>
            <a:off x="5063777" y="4121497"/>
            <a:ext cx="3174096" cy="1811850"/>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6">
            <a:extLst>
              <a:ext uri="{FF2B5EF4-FFF2-40B4-BE49-F238E27FC236}">
                <a16:creationId xmlns:a16="http://schemas.microsoft.com/office/drawing/2014/main" id="{04C0BACE-A5AF-B4FF-B415-FF5809E3F0FF}"/>
              </a:ext>
            </a:extLst>
          </p:cNvPr>
          <p:cNvSpPr/>
          <p:nvPr/>
        </p:nvSpPr>
        <p:spPr>
          <a:xfrm>
            <a:off x="5201742" y="6150240"/>
            <a:ext cx="2898166" cy="461665"/>
          </a:xfrm>
          <a:prstGeom prst="rect">
            <a:avLst/>
          </a:prstGeom>
        </p:spPr>
        <p:txBody>
          <a:bodyPr wrap="none">
            <a:spAutoFit/>
          </a:bodyPr>
          <a:lstStyle/>
          <a:p>
            <a:pPr algn="ctr"/>
            <a:r>
              <a:rPr lang="en-US" altLang="zh-CN" sz="2400" b="1" dirty="0">
                <a:solidFill>
                  <a:srgbClr val="F5C700"/>
                </a:solidFill>
                <a:cs typeface="+mn-ea"/>
                <a:sym typeface="+mn-lt"/>
              </a:rPr>
              <a:t>ECG HEART RATE</a:t>
            </a:r>
            <a:endParaRPr lang="zh-CN" altLang="en-US" sz="2400" b="1" dirty="0">
              <a:solidFill>
                <a:srgbClr val="F5C700"/>
              </a:solidFill>
              <a:cs typeface="+mn-ea"/>
              <a:sym typeface="+mn-lt"/>
            </a:endParaRPr>
          </a:p>
        </p:txBody>
      </p:sp>
      <p:pic>
        <p:nvPicPr>
          <p:cNvPr id="32" name="Hình ảnh 31" descr="Ảnh có chứa văn bản&#10;&#10;Mô tả được tạo tự động">
            <a:extLst>
              <a:ext uri="{FF2B5EF4-FFF2-40B4-BE49-F238E27FC236}">
                <a16:creationId xmlns:a16="http://schemas.microsoft.com/office/drawing/2014/main" id="{B15D1AB0-D33A-1CEF-E60D-D02B885A0F7A}"/>
              </a:ext>
            </a:extLst>
          </p:cNvPr>
          <p:cNvPicPr>
            <a:picLocks noChangeAspect="1"/>
          </p:cNvPicPr>
          <p:nvPr/>
        </p:nvPicPr>
        <p:blipFill rotWithShape="1">
          <a:blip r:embed="rId6">
            <a:extLst>
              <a:ext uri="{28A0092B-C50C-407E-A947-70E740481C1C}">
                <a14:useLocalDpi xmlns:a14="http://schemas.microsoft.com/office/drawing/2010/main" val="0"/>
              </a:ext>
            </a:extLst>
          </a:blip>
          <a:srcRect l="9414" t="57547" r="46412" b="19021"/>
          <a:stretch/>
        </p:blipFill>
        <p:spPr bwMode="auto">
          <a:xfrm>
            <a:off x="9405752" y="4350351"/>
            <a:ext cx="2332990" cy="1126979"/>
          </a:xfrm>
          <a:prstGeom prst="rect">
            <a:avLst/>
          </a:prstGeom>
          <a:noFill/>
          <a:ln>
            <a:noFill/>
          </a:ln>
          <a:extLst>
            <a:ext uri="{53640926-AAD7-44D8-BBD7-CCE9431645EC}">
              <a14:shadowObscured xmlns:a14="http://schemas.microsoft.com/office/drawing/2010/main"/>
            </a:ext>
          </a:extLst>
        </p:spPr>
      </p:pic>
      <p:sp>
        <p:nvSpPr>
          <p:cNvPr id="33" name="矩形 3">
            <a:extLst>
              <a:ext uri="{FF2B5EF4-FFF2-40B4-BE49-F238E27FC236}">
                <a16:creationId xmlns:a16="http://schemas.microsoft.com/office/drawing/2014/main" id="{8BC224E1-7CED-D028-B040-56DD697D0714}"/>
              </a:ext>
            </a:extLst>
          </p:cNvPr>
          <p:cNvSpPr/>
          <p:nvPr/>
        </p:nvSpPr>
        <p:spPr>
          <a:xfrm>
            <a:off x="9405752" y="6153504"/>
            <a:ext cx="2229586" cy="461665"/>
          </a:xfrm>
          <a:prstGeom prst="rect">
            <a:avLst/>
          </a:prstGeom>
        </p:spPr>
        <p:txBody>
          <a:bodyPr wrap="none">
            <a:spAutoFit/>
          </a:bodyPr>
          <a:lstStyle/>
          <a:p>
            <a:pPr algn="ctr"/>
            <a:r>
              <a:rPr lang="en-US" altLang="zh-CN" sz="2400" b="1" dirty="0">
                <a:solidFill>
                  <a:srgbClr val="1D4251"/>
                </a:solidFill>
                <a:cs typeface="+mn-ea"/>
                <a:sym typeface="+mn-lt"/>
              </a:rPr>
              <a:t>ADC ADS1115</a:t>
            </a:r>
            <a:endParaRPr lang="zh-CN" altLang="en-US" sz="2400" b="1" dirty="0">
              <a:solidFill>
                <a:srgbClr val="1D4251"/>
              </a:solidFill>
              <a:cs typeface="+mn-ea"/>
              <a:sym typeface="+mn-lt"/>
            </a:endParaRPr>
          </a:p>
        </p:txBody>
      </p:sp>
      <p:pic>
        <p:nvPicPr>
          <p:cNvPr id="1026" name="Picture 2" descr="Module Cảm Biến Góc Gia Tốc 6 Trục MPU6050/GY521 Điện Tử 360(E360)">
            <a:extLst>
              <a:ext uri="{FF2B5EF4-FFF2-40B4-BE49-F238E27FC236}">
                <a16:creationId xmlns:a16="http://schemas.microsoft.com/office/drawing/2014/main" id="{EBB3D2F9-EAB1-A21E-5858-8C10032866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941" y="3718242"/>
            <a:ext cx="2577876" cy="240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517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0" grpId="0"/>
      <p:bldP spid="31"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7625443" cy="584775"/>
          </a:xfrm>
          <a:prstGeom prst="rect">
            <a:avLst/>
          </a:prstGeom>
        </p:spPr>
        <p:txBody>
          <a:bodyPr wrap="square">
            <a:spAutoFit/>
          </a:bodyPr>
          <a:lstStyle/>
          <a:p>
            <a:pPr algn="ctr"/>
            <a:r>
              <a:rPr lang="en-US" altLang="zh-CN" sz="3200" b="1" dirty="0">
                <a:solidFill>
                  <a:srgbClr val="1D4251"/>
                </a:solidFill>
                <a:cs typeface="+mn-ea"/>
                <a:sym typeface="+mn-lt"/>
              </a:rPr>
              <a:t>PHƯƠNG PHÁP TRUYỀN NHẬN DATA</a:t>
            </a:r>
            <a:endParaRPr lang="zh-CN" altLang="en-US" sz="3200" b="1" dirty="0">
              <a:solidFill>
                <a:schemeClr val="bg1"/>
              </a:solidFill>
              <a:cs typeface="+mn-ea"/>
              <a:sym typeface="+mn-lt"/>
            </a:endParaRPr>
          </a:p>
        </p:txBody>
      </p:sp>
      <p:sp>
        <p:nvSpPr>
          <p:cNvPr id="2" name="Freeform 5">
            <a:extLst>
              <a:ext uri="{FF2B5EF4-FFF2-40B4-BE49-F238E27FC236}">
                <a16:creationId xmlns:a16="http://schemas.microsoft.com/office/drawing/2014/main" id="{294C44FE-E368-B03D-C84D-E5AA0686622D}"/>
              </a:ext>
            </a:extLst>
          </p:cNvPr>
          <p:cNvSpPr>
            <a:spLocks/>
          </p:cNvSpPr>
          <p:nvPr/>
        </p:nvSpPr>
        <p:spPr bwMode="auto">
          <a:xfrm>
            <a:off x="4127897" y="191163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01</a:t>
            </a:r>
            <a:endParaRPr lang="zh-CN" altLang="en-US" sz="4400" dirty="0">
              <a:solidFill>
                <a:schemeClr val="bg1"/>
              </a:solidFill>
              <a:cs typeface="+mn-ea"/>
              <a:sym typeface="+mn-lt"/>
            </a:endParaRPr>
          </a:p>
        </p:txBody>
      </p:sp>
      <p:sp>
        <p:nvSpPr>
          <p:cNvPr id="3" name="Freeform 6">
            <a:extLst>
              <a:ext uri="{FF2B5EF4-FFF2-40B4-BE49-F238E27FC236}">
                <a16:creationId xmlns:a16="http://schemas.microsoft.com/office/drawing/2014/main" id="{06D3DF98-DDF5-2FA2-D00B-D58C6CB528F9}"/>
              </a:ext>
            </a:extLst>
          </p:cNvPr>
          <p:cNvSpPr>
            <a:spLocks/>
          </p:cNvSpPr>
          <p:nvPr/>
        </p:nvSpPr>
        <p:spPr bwMode="auto">
          <a:xfrm>
            <a:off x="3924613" y="285817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矩形 3">
            <a:extLst>
              <a:ext uri="{FF2B5EF4-FFF2-40B4-BE49-F238E27FC236}">
                <a16:creationId xmlns:a16="http://schemas.microsoft.com/office/drawing/2014/main" id="{C8F3EB88-B58E-A093-0489-ABC47E20F058}"/>
              </a:ext>
            </a:extLst>
          </p:cNvPr>
          <p:cNvSpPr/>
          <p:nvPr/>
        </p:nvSpPr>
        <p:spPr>
          <a:xfrm>
            <a:off x="4011567" y="3427076"/>
            <a:ext cx="1960437" cy="2031325"/>
          </a:xfrm>
          <a:prstGeom prst="rect">
            <a:avLst/>
          </a:prstGeom>
        </p:spPr>
        <p:txBody>
          <a:bodyPr wrap="square">
            <a:spAutoFit/>
          </a:bodyPr>
          <a:lstStyle/>
          <a:p>
            <a:pPr algn="ctr" fontAlgn="ctr">
              <a:lnSpc>
                <a:spcPct val="150000"/>
              </a:lnSpc>
            </a:pPr>
            <a:r>
              <a:rPr lang="en-US" sz="1400" dirty="0"/>
              <a:t>I2C </a:t>
            </a:r>
            <a:r>
              <a:rPr lang="en-US" sz="1400" dirty="0" err="1"/>
              <a:t>là</a:t>
            </a:r>
            <a:r>
              <a:rPr lang="en-US" sz="1400" dirty="0"/>
              <a:t> </a:t>
            </a:r>
            <a:r>
              <a:rPr lang="en-US" sz="1400" dirty="0" err="1"/>
              <a:t>một</a:t>
            </a:r>
            <a:r>
              <a:rPr lang="en-US" sz="1400" dirty="0"/>
              <a:t> </a:t>
            </a:r>
            <a:r>
              <a:rPr lang="en-US" sz="1400" dirty="0" err="1"/>
              <a:t>giao</a:t>
            </a:r>
            <a:r>
              <a:rPr lang="en-US" sz="1400" dirty="0"/>
              <a:t> </a:t>
            </a:r>
            <a:r>
              <a:rPr lang="en-US" sz="1400" dirty="0" err="1"/>
              <a:t>thức</a:t>
            </a:r>
            <a:r>
              <a:rPr lang="en-US" sz="1400" dirty="0"/>
              <a:t> </a:t>
            </a:r>
            <a:r>
              <a:rPr lang="en-US" sz="1400" dirty="0" err="1"/>
              <a:t>truyền</a:t>
            </a:r>
            <a:r>
              <a:rPr lang="en-US" sz="1400" dirty="0"/>
              <a:t> </a:t>
            </a:r>
            <a:r>
              <a:rPr lang="en-US" sz="1400" dirty="0" err="1"/>
              <a:t>thông</a:t>
            </a:r>
            <a:r>
              <a:rPr lang="en-US" sz="1400" dirty="0"/>
              <a:t> </a:t>
            </a:r>
            <a:r>
              <a:rPr lang="en-US" sz="1400" dirty="0" err="1"/>
              <a:t>nối</a:t>
            </a:r>
            <a:r>
              <a:rPr lang="en-US" sz="1400" dirty="0"/>
              <a:t> </a:t>
            </a:r>
            <a:r>
              <a:rPr lang="en-US" sz="1400" dirty="0" err="1"/>
              <a:t>tiếp</a:t>
            </a:r>
            <a:r>
              <a:rPr lang="en-US" sz="1400" dirty="0"/>
              <a:t>, </a:t>
            </a:r>
            <a:r>
              <a:rPr lang="en-US" sz="1400" dirty="0" err="1"/>
              <a:t>vì</a:t>
            </a:r>
            <a:r>
              <a:rPr lang="en-US" sz="1400" dirty="0"/>
              <a:t> </a:t>
            </a:r>
            <a:r>
              <a:rPr lang="en-US" sz="1400" dirty="0" err="1"/>
              <a:t>vậy</a:t>
            </a:r>
            <a:r>
              <a:rPr lang="en-US" sz="1400" dirty="0"/>
              <a:t> </a:t>
            </a:r>
            <a:r>
              <a:rPr lang="en-US" sz="1400" dirty="0" err="1"/>
              <a:t>dữ</a:t>
            </a:r>
            <a:r>
              <a:rPr lang="en-US" sz="1400" dirty="0"/>
              <a:t> </a:t>
            </a:r>
            <a:r>
              <a:rPr lang="en-US" sz="1400" dirty="0" err="1"/>
              <a:t>liệu</a:t>
            </a:r>
            <a:r>
              <a:rPr lang="en-US" sz="1400" dirty="0"/>
              <a:t> </a:t>
            </a:r>
            <a:r>
              <a:rPr lang="en-US" sz="1400" dirty="0" err="1"/>
              <a:t>được</a:t>
            </a:r>
            <a:r>
              <a:rPr lang="en-US" sz="1400" dirty="0"/>
              <a:t> </a:t>
            </a:r>
            <a:r>
              <a:rPr lang="en-US" sz="1400" dirty="0" err="1"/>
              <a:t>truyền</a:t>
            </a:r>
            <a:r>
              <a:rPr lang="en-US" sz="1400" dirty="0"/>
              <a:t> </a:t>
            </a:r>
            <a:r>
              <a:rPr lang="en-US" sz="1400" dirty="0" err="1"/>
              <a:t>từng</a:t>
            </a:r>
            <a:r>
              <a:rPr lang="en-US" sz="1400" dirty="0"/>
              <a:t> bit </a:t>
            </a:r>
            <a:r>
              <a:rPr lang="en-US" sz="1400" dirty="0" err="1"/>
              <a:t>dọc</a:t>
            </a:r>
            <a:r>
              <a:rPr lang="en-US" sz="1400" dirty="0"/>
              <a:t> </a:t>
            </a:r>
            <a:r>
              <a:rPr lang="en-US" sz="1400" dirty="0" err="1"/>
              <a:t>theo</a:t>
            </a:r>
            <a:r>
              <a:rPr lang="en-US" sz="1400" dirty="0"/>
              <a:t> </a:t>
            </a:r>
            <a:r>
              <a:rPr lang="en-US" sz="1400" dirty="0" err="1"/>
              <a:t>một</a:t>
            </a:r>
            <a:r>
              <a:rPr lang="en-US" sz="1400" dirty="0"/>
              <a:t> </a:t>
            </a:r>
            <a:r>
              <a:rPr lang="en-US" sz="1400" dirty="0" err="1"/>
              <a:t>đường</a:t>
            </a:r>
            <a:r>
              <a:rPr lang="en-US" sz="1400" dirty="0"/>
              <a:t> </a:t>
            </a:r>
            <a:r>
              <a:rPr lang="en-US" sz="1400" dirty="0" err="1"/>
              <a:t>duy</a:t>
            </a:r>
            <a:r>
              <a:rPr lang="en-US" sz="1400" dirty="0"/>
              <a:t> </a:t>
            </a:r>
            <a:r>
              <a:rPr lang="en-US" sz="1400" dirty="0" err="1"/>
              <a:t>nhất</a:t>
            </a:r>
            <a:r>
              <a:rPr lang="en-US" sz="1400" dirty="0"/>
              <a:t> </a:t>
            </a:r>
            <a:r>
              <a:rPr lang="en-US" sz="1400" dirty="0" err="1"/>
              <a:t>đó</a:t>
            </a:r>
            <a:r>
              <a:rPr lang="en-US" sz="1400" dirty="0"/>
              <a:t> </a:t>
            </a:r>
            <a:r>
              <a:rPr lang="en-US" sz="1400" dirty="0" err="1"/>
              <a:t>là</a:t>
            </a:r>
            <a:r>
              <a:rPr lang="en-US" sz="1400" dirty="0"/>
              <a:t> </a:t>
            </a:r>
            <a:r>
              <a:rPr lang="en-US" sz="1400" dirty="0" err="1"/>
              <a:t>đường</a:t>
            </a:r>
            <a:r>
              <a:rPr lang="en-US" sz="1400" dirty="0"/>
              <a:t> SDA</a:t>
            </a:r>
            <a:endParaRPr lang="en-US" altLang="zh-CN" sz="1400" dirty="0">
              <a:solidFill>
                <a:schemeClr val="tx1">
                  <a:lumMod val="75000"/>
                  <a:lumOff val="25000"/>
                </a:schemeClr>
              </a:solidFill>
              <a:cs typeface="+mn-ea"/>
              <a:sym typeface="+mn-lt"/>
            </a:endParaRPr>
          </a:p>
        </p:txBody>
      </p:sp>
      <p:sp>
        <p:nvSpPr>
          <p:cNvPr id="5" name="矩形 4">
            <a:extLst>
              <a:ext uri="{FF2B5EF4-FFF2-40B4-BE49-F238E27FC236}">
                <a16:creationId xmlns:a16="http://schemas.microsoft.com/office/drawing/2014/main" id="{223C0F2B-EAFD-F079-770D-50400D06F9DA}"/>
              </a:ext>
            </a:extLst>
          </p:cNvPr>
          <p:cNvSpPr/>
          <p:nvPr/>
        </p:nvSpPr>
        <p:spPr>
          <a:xfrm>
            <a:off x="4127897" y="3184309"/>
            <a:ext cx="1727779" cy="400110"/>
          </a:xfrm>
          <a:prstGeom prst="rect">
            <a:avLst/>
          </a:prstGeom>
        </p:spPr>
        <p:txBody>
          <a:bodyPr wrap="square">
            <a:spAutoFit/>
          </a:bodyPr>
          <a:lstStyle/>
          <a:p>
            <a:pPr algn="ctr"/>
            <a:r>
              <a:rPr lang="en-US" altLang="zh-CN" sz="2000" b="1" dirty="0">
                <a:solidFill>
                  <a:srgbClr val="1D4251"/>
                </a:solidFill>
                <a:cs typeface="+mn-ea"/>
                <a:sym typeface="+mn-lt"/>
              </a:rPr>
              <a:t>I2C</a:t>
            </a:r>
            <a:endParaRPr lang="zh-CN" altLang="en-US" sz="2000" b="1" dirty="0">
              <a:solidFill>
                <a:srgbClr val="1D4251"/>
              </a:solidFill>
              <a:cs typeface="+mn-ea"/>
              <a:sym typeface="+mn-lt"/>
            </a:endParaRPr>
          </a:p>
        </p:txBody>
      </p:sp>
      <p:sp>
        <p:nvSpPr>
          <p:cNvPr id="6" name="Freeform 5">
            <a:extLst>
              <a:ext uri="{FF2B5EF4-FFF2-40B4-BE49-F238E27FC236}">
                <a16:creationId xmlns:a16="http://schemas.microsoft.com/office/drawing/2014/main" id="{244D114C-5464-6E35-CFEE-B153AB7D7BDA}"/>
              </a:ext>
            </a:extLst>
          </p:cNvPr>
          <p:cNvSpPr>
            <a:spLocks/>
          </p:cNvSpPr>
          <p:nvPr/>
        </p:nvSpPr>
        <p:spPr bwMode="auto">
          <a:xfrm>
            <a:off x="6680626" y="191163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02</a:t>
            </a:r>
            <a:endParaRPr lang="zh-CN" altLang="en-US" sz="4400" dirty="0">
              <a:solidFill>
                <a:schemeClr val="bg1"/>
              </a:solidFill>
              <a:cs typeface="+mn-ea"/>
              <a:sym typeface="+mn-lt"/>
            </a:endParaRPr>
          </a:p>
        </p:txBody>
      </p:sp>
      <p:sp>
        <p:nvSpPr>
          <p:cNvPr id="7" name="Freeform 6">
            <a:extLst>
              <a:ext uri="{FF2B5EF4-FFF2-40B4-BE49-F238E27FC236}">
                <a16:creationId xmlns:a16="http://schemas.microsoft.com/office/drawing/2014/main" id="{166EB9D2-D71A-8639-EE2E-3854A4A600F3}"/>
              </a:ext>
            </a:extLst>
          </p:cNvPr>
          <p:cNvSpPr>
            <a:spLocks/>
          </p:cNvSpPr>
          <p:nvPr/>
        </p:nvSpPr>
        <p:spPr bwMode="auto">
          <a:xfrm>
            <a:off x="6477342" y="285817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矩形 7">
            <a:extLst>
              <a:ext uri="{FF2B5EF4-FFF2-40B4-BE49-F238E27FC236}">
                <a16:creationId xmlns:a16="http://schemas.microsoft.com/office/drawing/2014/main" id="{0E314BBC-361A-F71F-F710-AEC4821C431F}"/>
              </a:ext>
            </a:extLst>
          </p:cNvPr>
          <p:cNvSpPr/>
          <p:nvPr/>
        </p:nvSpPr>
        <p:spPr>
          <a:xfrm>
            <a:off x="6638170" y="3618497"/>
            <a:ext cx="1777324" cy="1985159"/>
          </a:xfrm>
          <a:prstGeom prst="rect">
            <a:avLst/>
          </a:prstGeom>
        </p:spPr>
        <p:txBody>
          <a:bodyPr wrap="square">
            <a:spAutoFit/>
          </a:bodyPr>
          <a:lstStyle/>
          <a:p>
            <a:pPr algn="ctr" fontAlgn="ctr">
              <a:lnSpc>
                <a:spcPct val="150000"/>
              </a:lnSpc>
            </a:pPr>
            <a:r>
              <a:rPr lang="en-US" altLang="zh-CN" sz="1400" dirty="0" err="1">
                <a:cs typeface="+mn-ea"/>
                <a:sym typeface="+mn-lt"/>
              </a:rPr>
              <a:t>Một</a:t>
            </a:r>
            <a:r>
              <a:rPr lang="en-US" altLang="zh-CN" sz="1400" dirty="0">
                <a:cs typeface="+mn-ea"/>
                <a:sym typeface="+mn-lt"/>
              </a:rPr>
              <a:t> </a:t>
            </a:r>
            <a:r>
              <a:rPr lang="en-US" altLang="zh-CN" sz="1400" dirty="0" err="1">
                <a:cs typeface="+mn-ea"/>
                <a:sym typeface="+mn-lt"/>
              </a:rPr>
              <a:t>chuẩn</a:t>
            </a:r>
            <a:r>
              <a:rPr lang="en-US" altLang="zh-CN" sz="1400" dirty="0">
                <a:cs typeface="+mn-ea"/>
                <a:sym typeface="+mn-lt"/>
              </a:rPr>
              <a:t> </a:t>
            </a:r>
            <a:r>
              <a:rPr lang="en-US" altLang="zh-CN" sz="1400" dirty="0" err="1">
                <a:cs typeface="+mn-ea"/>
                <a:sym typeface="+mn-lt"/>
              </a:rPr>
              <a:t>ngoại</a:t>
            </a:r>
            <a:r>
              <a:rPr lang="en-US" altLang="zh-CN" sz="1400" dirty="0">
                <a:cs typeface="+mn-ea"/>
                <a:sym typeface="+mn-lt"/>
              </a:rPr>
              <a:t> vi </a:t>
            </a:r>
            <a:r>
              <a:rPr lang="en-US" altLang="zh-CN" sz="1400" dirty="0" err="1">
                <a:cs typeface="+mn-ea"/>
                <a:sym typeface="+mn-lt"/>
              </a:rPr>
              <a:t>giao</a:t>
            </a:r>
            <a:r>
              <a:rPr lang="en-US" altLang="zh-CN" sz="1400" dirty="0">
                <a:cs typeface="+mn-ea"/>
                <a:sym typeface="+mn-lt"/>
              </a:rPr>
              <a:t> </a:t>
            </a:r>
            <a:r>
              <a:rPr lang="en-US" altLang="zh-CN" sz="1400" dirty="0" err="1">
                <a:cs typeface="+mn-ea"/>
                <a:sym typeface="+mn-lt"/>
              </a:rPr>
              <a:t>tiếp</a:t>
            </a:r>
            <a:r>
              <a:rPr lang="en-US" altLang="zh-CN" sz="1400" dirty="0">
                <a:cs typeface="+mn-ea"/>
                <a:sym typeface="+mn-lt"/>
              </a:rPr>
              <a:t> </a:t>
            </a:r>
            <a:r>
              <a:rPr lang="en-US" altLang="zh-CN" sz="1400" dirty="0" err="1">
                <a:cs typeface="+mn-ea"/>
                <a:sym typeface="+mn-lt"/>
              </a:rPr>
              <a:t>điểm</a:t>
            </a:r>
            <a:r>
              <a:rPr lang="en-US" altLang="zh-CN" sz="1400" dirty="0">
                <a:cs typeface="+mn-ea"/>
                <a:sym typeface="+mn-lt"/>
              </a:rPr>
              <a:t> </a:t>
            </a:r>
            <a:r>
              <a:rPr lang="en-US" altLang="zh-CN" sz="1400" dirty="0" err="1">
                <a:cs typeface="+mn-ea"/>
                <a:sym typeface="+mn-lt"/>
              </a:rPr>
              <a:t>điểm</a:t>
            </a:r>
            <a:r>
              <a:rPr lang="en-US" altLang="zh-CN" sz="1400" dirty="0">
                <a:cs typeface="+mn-ea"/>
                <a:sym typeface="+mn-lt"/>
              </a:rPr>
              <a:t> </a:t>
            </a:r>
            <a:r>
              <a:rPr lang="en-US" altLang="zh-CN" sz="1400" dirty="0" err="1">
                <a:cs typeface="+mn-ea"/>
                <a:sym typeface="+mn-lt"/>
              </a:rPr>
              <a:t>giữa</a:t>
            </a:r>
            <a:r>
              <a:rPr lang="en-US" altLang="zh-CN" sz="1400" dirty="0">
                <a:cs typeface="+mn-ea"/>
                <a:sym typeface="+mn-lt"/>
              </a:rPr>
              <a:t> </a:t>
            </a:r>
            <a:r>
              <a:rPr lang="en-US" altLang="zh-CN" sz="1400" dirty="0" err="1">
                <a:cs typeface="+mn-ea"/>
                <a:sym typeface="+mn-lt"/>
              </a:rPr>
              <a:t>hai</a:t>
            </a:r>
            <a:r>
              <a:rPr lang="en-US" altLang="zh-CN" sz="1400" dirty="0">
                <a:cs typeface="+mn-ea"/>
                <a:sym typeface="+mn-lt"/>
              </a:rPr>
              <a:t> </a:t>
            </a:r>
            <a:r>
              <a:rPr lang="en-US" altLang="zh-CN" sz="1400" dirty="0" err="1">
                <a:cs typeface="+mn-ea"/>
                <a:sym typeface="+mn-lt"/>
              </a:rPr>
              <a:t>thiết</a:t>
            </a:r>
            <a:r>
              <a:rPr lang="en-US" altLang="zh-CN" sz="1400" dirty="0">
                <a:cs typeface="+mn-ea"/>
                <a:sym typeface="+mn-lt"/>
              </a:rPr>
              <a:t> </a:t>
            </a:r>
            <a:r>
              <a:rPr lang="en-US" altLang="zh-CN" sz="1400" dirty="0" err="1">
                <a:cs typeface="+mn-ea"/>
                <a:sym typeface="+mn-lt"/>
              </a:rPr>
              <a:t>bị</a:t>
            </a:r>
            <a:endParaRPr lang="en-US" altLang="zh-CN" sz="1400" dirty="0">
              <a:cs typeface="+mn-ea"/>
              <a:sym typeface="+mn-lt"/>
            </a:endParaRPr>
          </a:p>
          <a:p>
            <a:pPr algn="ctr" fontAlgn="ctr">
              <a:lnSpc>
                <a:spcPct val="150000"/>
              </a:lnSpc>
            </a:pPr>
            <a:r>
              <a:rPr lang="en-US" altLang="zh-CN" sz="1400" dirty="0" err="1">
                <a:cs typeface="+mn-ea"/>
                <a:sym typeface="+mn-lt"/>
              </a:rPr>
              <a:t>Có</a:t>
            </a:r>
            <a:r>
              <a:rPr lang="en-US" altLang="zh-CN" sz="1400" dirty="0">
                <a:cs typeface="+mn-ea"/>
                <a:sym typeface="+mn-lt"/>
              </a:rPr>
              <a:t> 2 PIN </a:t>
            </a:r>
            <a:r>
              <a:rPr lang="en-US" altLang="zh-CN" sz="1400" dirty="0" err="1">
                <a:cs typeface="+mn-ea"/>
                <a:sym typeface="+mn-lt"/>
              </a:rPr>
              <a:t>giao</a:t>
            </a:r>
            <a:r>
              <a:rPr lang="en-US" altLang="zh-CN" sz="1400" dirty="0">
                <a:cs typeface="+mn-ea"/>
                <a:sym typeface="+mn-lt"/>
              </a:rPr>
              <a:t> </a:t>
            </a:r>
            <a:r>
              <a:rPr lang="en-US" altLang="zh-CN" sz="1400" dirty="0" err="1">
                <a:cs typeface="+mn-ea"/>
                <a:sym typeface="+mn-lt"/>
              </a:rPr>
              <a:t>tiếp</a:t>
            </a:r>
            <a:r>
              <a:rPr lang="en-US" altLang="zh-CN" sz="1400" dirty="0">
                <a:cs typeface="+mn-ea"/>
                <a:sym typeface="+mn-lt"/>
              </a:rPr>
              <a:t>: TX </a:t>
            </a:r>
            <a:r>
              <a:rPr lang="en-US" altLang="zh-CN" sz="1400" dirty="0" err="1">
                <a:cs typeface="+mn-ea"/>
                <a:sym typeface="+mn-lt"/>
              </a:rPr>
              <a:t>và</a:t>
            </a:r>
            <a:r>
              <a:rPr lang="en-US" altLang="zh-CN" sz="1400" dirty="0">
                <a:cs typeface="+mn-ea"/>
                <a:sym typeface="+mn-lt"/>
              </a:rPr>
              <a:t> RX</a:t>
            </a: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9" name="矩形 8">
            <a:extLst>
              <a:ext uri="{FF2B5EF4-FFF2-40B4-BE49-F238E27FC236}">
                <a16:creationId xmlns:a16="http://schemas.microsoft.com/office/drawing/2014/main" id="{53B9185F-7DBE-8D85-4929-4FAE5B9F1C9B}"/>
              </a:ext>
            </a:extLst>
          </p:cNvPr>
          <p:cNvSpPr/>
          <p:nvPr/>
        </p:nvSpPr>
        <p:spPr>
          <a:xfrm>
            <a:off x="6699145" y="3184309"/>
            <a:ext cx="1727779" cy="400110"/>
          </a:xfrm>
          <a:prstGeom prst="rect">
            <a:avLst/>
          </a:prstGeom>
        </p:spPr>
        <p:txBody>
          <a:bodyPr wrap="square">
            <a:spAutoFit/>
          </a:bodyPr>
          <a:lstStyle/>
          <a:p>
            <a:pPr algn="ctr"/>
            <a:r>
              <a:rPr lang="en-US" altLang="zh-CN" sz="2000" b="1" dirty="0">
                <a:solidFill>
                  <a:srgbClr val="F5C700"/>
                </a:solidFill>
                <a:cs typeface="+mn-ea"/>
                <a:sym typeface="+mn-lt"/>
              </a:rPr>
              <a:t>UART</a:t>
            </a:r>
            <a:endParaRPr lang="zh-CN" altLang="en-US" sz="2000" b="1" dirty="0">
              <a:solidFill>
                <a:srgbClr val="F5C700"/>
              </a:solidFill>
              <a:cs typeface="+mn-ea"/>
              <a:sym typeface="+mn-lt"/>
            </a:endParaRPr>
          </a:p>
        </p:txBody>
      </p:sp>
      <p:pic>
        <p:nvPicPr>
          <p:cNvPr id="26" name="Hình ảnh 25">
            <a:extLst>
              <a:ext uri="{FF2B5EF4-FFF2-40B4-BE49-F238E27FC236}">
                <a16:creationId xmlns:a16="http://schemas.microsoft.com/office/drawing/2014/main" id="{40651F4B-6935-A021-D8F8-B0BE31BC4FFC}"/>
              </a:ext>
            </a:extLst>
          </p:cNvPr>
          <p:cNvPicPr>
            <a:picLocks noChangeAspect="1"/>
          </p:cNvPicPr>
          <p:nvPr/>
        </p:nvPicPr>
        <p:blipFill>
          <a:blip r:embed="rId3"/>
          <a:stretch>
            <a:fillRect/>
          </a:stretch>
        </p:blipFill>
        <p:spPr>
          <a:xfrm>
            <a:off x="390791" y="3180430"/>
            <a:ext cx="2853037" cy="1760270"/>
          </a:xfrm>
          <a:prstGeom prst="rect">
            <a:avLst/>
          </a:prstGeom>
        </p:spPr>
      </p:pic>
      <p:sp>
        <p:nvSpPr>
          <p:cNvPr id="28" name="Mũi tên: Hình V 27">
            <a:extLst>
              <a:ext uri="{FF2B5EF4-FFF2-40B4-BE49-F238E27FC236}">
                <a16:creationId xmlns:a16="http://schemas.microsoft.com/office/drawing/2014/main" id="{81A513DB-535A-C474-5DF5-616E9189F9D7}"/>
              </a:ext>
            </a:extLst>
          </p:cNvPr>
          <p:cNvSpPr/>
          <p:nvPr/>
        </p:nvSpPr>
        <p:spPr>
          <a:xfrm rot="10800000">
            <a:off x="3348596" y="4067181"/>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Mũi tên: Hình V 33">
            <a:extLst>
              <a:ext uri="{FF2B5EF4-FFF2-40B4-BE49-F238E27FC236}">
                <a16:creationId xmlns:a16="http://schemas.microsoft.com/office/drawing/2014/main" id="{4A83B66E-3561-7110-F8B2-B4FD3B465661}"/>
              </a:ext>
            </a:extLst>
          </p:cNvPr>
          <p:cNvSpPr/>
          <p:nvPr/>
        </p:nvSpPr>
        <p:spPr>
          <a:xfrm>
            <a:off x="8819354" y="4019277"/>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5" name="Hình ảnh 34">
            <a:extLst>
              <a:ext uri="{FF2B5EF4-FFF2-40B4-BE49-F238E27FC236}">
                <a16:creationId xmlns:a16="http://schemas.microsoft.com/office/drawing/2014/main" id="{AF27C800-0403-12CB-B22B-0CDF3878A540}"/>
              </a:ext>
            </a:extLst>
          </p:cNvPr>
          <p:cNvPicPr>
            <a:picLocks noChangeAspect="1"/>
          </p:cNvPicPr>
          <p:nvPr/>
        </p:nvPicPr>
        <p:blipFill>
          <a:blip r:embed="rId4"/>
          <a:stretch>
            <a:fillRect/>
          </a:stretch>
        </p:blipFill>
        <p:spPr>
          <a:xfrm>
            <a:off x="9381865" y="3423272"/>
            <a:ext cx="2748915" cy="1567565"/>
          </a:xfrm>
          <a:prstGeom prst="rect">
            <a:avLst/>
          </a:prstGeom>
        </p:spPr>
      </p:pic>
    </p:spTree>
    <p:extLst>
      <p:ext uri="{BB962C8B-B14F-4D97-AF65-F5344CB8AC3E}">
        <p14:creationId xmlns:p14="http://schemas.microsoft.com/office/powerpoint/2010/main" val="341284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500"/>
                                        <p:tgtEl>
                                          <p:spTgt spid="2"/>
                                        </p:tgtEl>
                                      </p:cBhvr>
                                    </p:animEffect>
                                  </p:childTnLst>
                                </p:cTn>
                              </p:par>
                              <p:par>
                                <p:cTn id="13" presetID="42" presetClass="path" presetSubtype="0" decel="100000" fill="hold" grpId="1" nodeType="withEffect">
                                  <p:stCondLst>
                                    <p:cond delay="0"/>
                                  </p:stCondLst>
                                  <p:childTnLst>
                                    <p:animMotion origin="layout" path="M 1.25E-6 -4.81481E-6 L 1.25E-6 0.075 " pathEditMode="relative" rAng="0" ptsTypes="AA">
                                      <p:cBhvr>
                                        <p:cTn id="14" dur="1500" spd="-100000" fill="hold"/>
                                        <p:tgtEl>
                                          <p:spTgt spid="2"/>
                                        </p:tgtEl>
                                        <p:attrNameLst>
                                          <p:attrName>ppt_x</p:attrName>
                                          <p:attrName>ppt_y</p:attrName>
                                        </p:attrNameLst>
                                      </p:cBhvr>
                                      <p:rCtr x="0" y="3750"/>
                                    </p:animMotion>
                                  </p:childTnLst>
                                </p:cTn>
                              </p:par>
                            </p:childTnLst>
                          </p:cTn>
                        </p:par>
                        <p:par>
                          <p:cTn id="15" fill="hold">
                            <p:stCondLst>
                              <p:cond delay="25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31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500"/>
                                        <p:tgtEl>
                                          <p:spTgt spid="4"/>
                                        </p:tgtEl>
                                      </p:cBhvr>
                                    </p:animEffect>
                                  </p:childTnLst>
                                </p:cTn>
                              </p:par>
                              <p:par>
                                <p:cTn id="25" presetID="42" presetClass="path" presetSubtype="0" decel="100000" fill="hold" grpId="1" nodeType="withEffect">
                                  <p:stCondLst>
                                    <p:cond delay="0"/>
                                  </p:stCondLst>
                                  <p:childTnLst>
                                    <p:animMotion origin="layout" path="M 5E-6 4.81481E-6 L 5E-6 0.075 " pathEditMode="relative" rAng="0" ptsTypes="AA">
                                      <p:cBhvr>
                                        <p:cTn id="26" dur="1500" spd="-100000" fill="hold"/>
                                        <p:tgtEl>
                                          <p:spTgt spid="4"/>
                                        </p:tgtEl>
                                        <p:attrNameLst>
                                          <p:attrName>ppt_x</p:attrName>
                                          <p:attrName>ppt_y</p:attrName>
                                        </p:attrNameLst>
                                      </p:cBhvr>
                                      <p:rCtr x="0" y="3750"/>
                                    </p:animMotion>
                                  </p:childTnLst>
                                </p:cTn>
                              </p:par>
                            </p:childTnLst>
                          </p:cTn>
                        </p:par>
                        <p:par>
                          <p:cTn id="27" fill="hold">
                            <p:stCondLst>
                              <p:cond delay="4600"/>
                            </p:stCondLst>
                            <p:childTnLst>
                              <p:par>
                                <p:cTn id="28" presetID="2" presetClass="entr" presetSubtype="4" decel="10000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ppt_x"/>
                                          </p:val>
                                        </p:tav>
                                        <p:tav tm="100000">
                                          <p:val>
                                            <p:strVal val="#ppt_x"/>
                                          </p:val>
                                        </p:tav>
                                      </p:tavLst>
                                    </p:anim>
                                    <p:anim calcmode="lin" valueType="num">
                                      <p:cBhvr additive="base">
                                        <p:cTn id="31" dur="1000" fill="hold"/>
                                        <p:tgtEl>
                                          <p:spTgt spid="7"/>
                                        </p:tgtEl>
                                        <p:attrNameLst>
                                          <p:attrName>ppt_y</p:attrName>
                                        </p:attrNameLst>
                                      </p:cBhvr>
                                      <p:tavLst>
                                        <p:tav tm="0">
                                          <p:val>
                                            <p:strVal val="1+#ppt_h/2"/>
                                          </p:val>
                                        </p:tav>
                                        <p:tav tm="100000">
                                          <p:val>
                                            <p:strVal val="#ppt_y"/>
                                          </p:val>
                                        </p:tav>
                                      </p:tavLst>
                                    </p:anim>
                                  </p:childTnLst>
                                </p:cTn>
                              </p:par>
                            </p:childTnLst>
                          </p:cTn>
                        </p:par>
                        <p:par>
                          <p:cTn id="32" fill="hold">
                            <p:stCondLst>
                              <p:cond delay="56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500"/>
                                        <p:tgtEl>
                                          <p:spTgt spid="6"/>
                                        </p:tgtEl>
                                      </p:cBhvr>
                                    </p:animEffect>
                                  </p:childTnLst>
                                </p:cTn>
                              </p:par>
                              <p:par>
                                <p:cTn id="36" presetID="42" presetClass="path" presetSubtype="0" decel="100000" fill="hold" grpId="1" nodeType="withEffect">
                                  <p:stCondLst>
                                    <p:cond delay="0"/>
                                  </p:stCondLst>
                                  <p:childTnLst>
                                    <p:animMotion origin="layout" path="M -3.75E-6 -4.81481E-6 L -3.75E-6 0.075 " pathEditMode="relative" rAng="0" ptsTypes="AA">
                                      <p:cBhvr>
                                        <p:cTn id="37" dur="1500" spd="-100000" fill="hold"/>
                                        <p:tgtEl>
                                          <p:spTgt spid="6"/>
                                        </p:tgtEl>
                                        <p:attrNameLst>
                                          <p:attrName>ppt_x</p:attrName>
                                          <p:attrName>ppt_y</p:attrName>
                                        </p:attrNameLst>
                                      </p:cBhvr>
                                      <p:rCtr x="0" y="3750"/>
                                    </p:animMotion>
                                  </p:childTnLst>
                                </p:cTn>
                              </p:par>
                            </p:childTnLst>
                          </p:cTn>
                        </p:par>
                        <p:par>
                          <p:cTn id="38" fill="hold">
                            <p:stCondLst>
                              <p:cond delay="710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7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500"/>
                                        <p:tgtEl>
                                          <p:spTgt spid="8"/>
                                        </p:tgtEl>
                                      </p:cBhvr>
                                    </p:animEffect>
                                  </p:childTnLst>
                                </p:cTn>
                              </p:par>
                              <p:par>
                                <p:cTn id="48" presetID="42" presetClass="path" presetSubtype="0" decel="100000" fill="hold" grpId="1" nodeType="withEffect">
                                  <p:stCondLst>
                                    <p:cond delay="0"/>
                                  </p:stCondLst>
                                  <p:childTnLst>
                                    <p:animMotion origin="layout" path="M 2.29167E-6 -2.22222E-6 L 2.29167E-6 0.075 " pathEditMode="relative" rAng="0" ptsTypes="AA">
                                      <p:cBhvr>
                                        <p:cTn id="49" dur="1500" spd="-100000" fill="hold"/>
                                        <p:tgtEl>
                                          <p:spTgt spid="8"/>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p:bldP spid="4" grpId="1"/>
      <p:bldP spid="5" grpId="0"/>
      <p:bldP spid="6" grpId="0" animBg="1"/>
      <p:bldP spid="6" grpId="1" animBg="1"/>
      <p:bldP spid="7" grpId="0" animBg="1"/>
      <p:bldP spid="8" grpId="0"/>
      <p:bldP spid="8" grpId="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pic>
        <p:nvPicPr>
          <p:cNvPr id="10" name="Picture 19">
            <a:extLst>
              <a:ext uri="{FF2B5EF4-FFF2-40B4-BE49-F238E27FC236}">
                <a16:creationId xmlns:a16="http://schemas.microsoft.com/office/drawing/2014/main" id="{D7E7626A-DF17-AB6A-1225-5F2C83683F05}"/>
              </a:ext>
            </a:extLst>
          </p:cNvPr>
          <p:cNvPicPr>
            <a:picLocks noChangeAspect="1"/>
          </p:cNvPicPr>
          <p:nvPr/>
        </p:nvPicPr>
        <p:blipFill>
          <a:blip r:embed="rId3"/>
          <a:stretch>
            <a:fillRect/>
          </a:stretch>
        </p:blipFill>
        <p:spPr>
          <a:xfrm>
            <a:off x="-62144" y="1328283"/>
            <a:ext cx="5579745" cy="1656715"/>
          </a:xfrm>
          <a:prstGeom prst="rect">
            <a:avLst/>
          </a:prstGeom>
        </p:spPr>
      </p:pic>
      <p:sp>
        <p:nvSpPr>
          <p:cNvPr id="13" name="矩形 2">
            <a:extLst>
              <a:ext uri="{FF2B5EF4-FFF2-40B4-BE49-F238E27FC236}">
                <a16:creationId xmlns:a16="http://schemas.microsoft.com/office/drawing/2014/main" id="{B2A72D65-AFC5-B03B-39BB-7786DFC8DB44}"/>
              </a:ext>
            </a:extLst>
          </p:cNvPr>
          <p:cNvSpPr/>
          <p:nvPr/>
        </p:nvSpPr>
        <p:spPr>
          <a:xfrm>
            <a:off x="1086612" y="3177962"/>
            <a:ext cx="10183368" cy="329167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4" name="矩形 3">
            <a:extLst>
              <a:ext uri="{FF2B5EF4-FFF2-40B4-BE49-F238E27FC236}">
                <a16:creationId xmlns:a16="http://schemas.microsoft.com/office/drawing/2014/main" id="{E62041A6-157D-4554-50C0-683BE36489B3}"/>
              </a:ext>
            </a:extLst>
          </p:cNvPr>
          <p:cNvSpPr/>
          <p:nvPr/>
        </p:nvSpPr>
        <p:spPr>
          <a:xfrm>
            <a:off x="1454186" y="3554529"/>
            <a:ext cx="4641814" cy="646331"/>
          </a:xfrm>
          <a:prstGeom prst="rect">
            <a:avLst/>
          </a:prstGeom>
        </p:spPr>
        <p:txBody>
          <a:bodyPr wrap="square">
            <a:spAutoFit/>
          </a:bodyPr>
          <a:lstStyle/>
          <a:p>
            <a:r>
              <a:rPr lang="en-US" altLang="zh-CN" sz="3600" b="1" dirty="0" err="1">
                <a:solidFill>
                  <a:schemeClr val="bg1"/>
                </a:solidFill>
                <a:cs typeface="+mn-ea"/>
                <a:sym typeface="+mn-lt"/>
              </a:rPr>
              <a:t>Nhiệm</a:t>
            </a:r>
            <a:r>
              <a:rPr lang="en-US" altLang="zh-CN" sz="3600" b="1" dirty="0">
                <a:solidFill>
                  <a:schemeClr val="bg1"/>
                </a:solidFill>
                <a:cs typeface="+mn-ea"/>
                <a:sym typeface="+mn-lt"/>
              </a:rPr>
              <a:t> </a:t>
            </a:r>
            <a:r>
              <a:rPr lang="en-US" altLang="zh-CN" sz="3600" b="1" dirty="0" err="1">
                <a:solidFill>
                  <a:schemeClr val="bg1"/>
                </a:solidFill>
                <a:cs typeface="+mn-ea"/>
                <a:sym typeface="+mn-lt"/>
              </a:rPr>
              <a:t>vụ</a:t>
            </a:r>
            <a:r>
              <a:rPr lang="en-US" altLang="zh-CN" sz="3600" b="1" dirty="0">
                <a:solidFill>
                  <a:schemeClr val="bg1"/>
                </a:solidFill>
                <a:cs typeface="+mn-ea"/>
                <a:sym typeface="+mn-lt"/>
              </a:rPr>
              <a:t> 2 </a:t>
            </a:r>
            <a:r>
              <a:rPr lang="en-US" altLang="zh-CN" sz="3600" b="1" dirty="0" err="1">
                <a:solidFill>
                  <a:schemeClr val="bg1"/>
                </a:solidFill>
                <a:cs typeface="+mn-ea"/>
                <a:sym typeface="+mn-lt"/>
              </a:rPr>
              <a:t>bước</a:t>
            </a:r>
            <a:r>
              <a:rPr lang="en-US" altLang="zh-CN" sz="3600" b="1" dirty="0">
                <a:solidFill>
                  <a:schemeClr val="bg1"/>
                </a:solidFill>
                <a:cs typeface="+mn-ea"/>
                <a:sym typeface="+mn-lt"/>
              </a:rPr>
              <a:t>:</a:t>
            </a:r>
            <a:endParaRPr lang="zh-CN" altLang="en-US" sz="3600" b="1" dirty="0">
              <a:solidFill>
                <a:schemeClr val="bg1"/>
              </a:solidFill>
              <a:cs typeface="+mn-ea"/>
              <a:sym typeface="+mn-lt"/>
            </a:endParaRPr>
          </a:p>
        </p:txBody>
      </p:sp>
      <p:sp>
        <p:nvSpPr>
          <p:cNvPr id="15" name="矩形 4">
            <a:extLst>
              <a:ext uri="{FF2B5EF4-FFF2-40B4-BE49-F238E27FC236}">
                <a16:creationId xmlns:a16="http://schemas.microsoft.com/office/drawing/2014/main" id="{E8420332-09F7-4AB6-A40B-A2B03C8070F6}"/>
              </a:ext>
            </a:extLst>
          </p:cNvPr>
          <p:cNvSpPr/>
          <p:nvPr/>
        </p:nvSpPr>
        <p:spPr>
          <a:xfrm>
            <a:off x="1454186" y="4317024"/>
            <a:ext cx="9450375" cy="2400657"/>
          </a:xfrm>
          <a:prstGeom prst="rect">
            <a:avLst/>
          </a:prstGeom>
        </p:spPr>
        <p:txBody>
          <a:bodyPr wrap="square">
            <a:spAutoFit/>
          </a:bodyPr>
          <a:lstStyle/>
          <a:p>
            <a:pPr marL="285750" indent="-285750" fontAlgn="ctr">
              <a:lnSpc>
                <a:spcPct val="150000"/>
              </a:lnSpc>
              <a:buClr>
                <a:schemeClr val="bg1"/>
              </a:buClr>
              <a:buSzPct val="110000"/>
              <a:buFont typeface="Wingdings" panose="05000000000000000000" pitchFamily="2" charset="2"/>
              <a:buChar char="q"/>
            </a:pPr>
            <a:r>
              <a:rPr lang="en-US" altLang="zh-CN" sz="2400" dirty="0">
                <a:solidFill>
                  <a:schemeClr val="bg1"/>
                </a:solidFill>
                <a:cs typeface="+mn-ea"/>
                <a:sym typeface="+mn-lt"/>
              </a:rPr>
              <a:t>Prediction: </a:t>
            </a:r>
            <a:r>
              <a:rPr lang="en-US" altLang="zh-CN" sz="2400" dirty="0" err="1">
                <a:solidFill>
                  <a:schemeClr val="bg1"/>
                </a:solidFill>
                <a:cs typeface="+mn-ea"/>
                <a:sym typeface="+mn-lt"/>
              </a:rPr>
              <a:t>Dùng</a:t>
            </a:r>
            <a:r>
              <a:rPr lang="en-US" altLang="zh-CN" sz="2400" dirty="0">
                <a:solidFill>
                  <a:schemeClr val="bg1"/>
                </a:solidFill>
                <a:cs typeface="+mn-ea"/>
                <a:sym typeface="+mn-lt"/>
              </a:rPr>
              <a:t> </a:t>
            </a:r>
            <a:r>
              <a:rPr lang="en-US" altLang="zh-CN" sz="2400" dirty="0" err="1">
                <a:solidFill>
                  <a:schemeClr val="bg1"/>
                </a:solidFill>
                <a:cs typeface="+mn-ea"/>
                <a:sym typeface="+mn-lt"/>
              </a:rPr>
              <a:t>phương</a:t>
            </a:r>
            <a:r>
              <a:rPr lang="en-US" altLang="zh-CN" sz="2400" dirty="0">
                <a:solidFill>
                  <a:schemeClr val="bg1"/>
                </a:solidFill>
                <a:cs typeface="+mn-ea"/>
                <a:sym typeface="+mn-lt"/>
              </a:rPr>
              <a:t> </a:t>
            </a:r>
            <a:r>
              <a:rPr lang="en-US" altLang="zh-CN" sz="2400" dirty="0" err="1">
                <a:solidFill>
                  <a:schemeClr val="bg1"/>
                </a:solidFill>
                <a:cs typeface="+mn-ea"/>
                <a:sym typeface="+mn-lt"/>
              </a:rPr>
              <a:t>trình</a:t>
            </a:r>
            <a:r>
              <a:rPr lang="en-US" altLang="zh-CN" sz="2400" dirty="0">
                <a:solidFill>
                  <a:schemeClr val="bg1"/>
                </a:solidFill>
                <a:cs typeface="+mn-ea"/>
                <a:sym typeface="+mn-lt"/>
              </a:rPr>
              <a:t> </a:t>
            </a:r>
            <a:r>
              <a:rPr lang="en-US" altLang="zh-CN" sz="2400" dirty="0" err="1">
                <a:solidFill>
                  <a:schemeClr val="bg1"/>
                </a:solidFill>
                <a:cs typeface="+mn-ea"/>
                <a:sym typeface="+mn-lt"/>
              </a:rPr>
              <a:t>chuyển</a:t>
            </a:r>
            <a:r>
              <a:rPr lang="en-US" altLang="zh-CN" sz="2400" dirty="0">
                <a:solidFill>
                  <a:schemeClr val="bg1"/>
                </a:solidFill>
                <a:cs typeface="+mn-ea"/>
                <a:sym typeface="+mn-lt"/>
              </a:rPr>
              <a:t> </a:t>
            </a:r>
            <a:r>
              <a:rPr lang="en-US" altLang="zh-CN" sz="2400" dirty="0" err="1">
                <a:solidFill>
                  <a:schemeClr val="bg1"/>
                </a:solidFill>
                <a:cs typeface="+mn-ea"/>
                <a:sym typeface="+mn-lt"/>
              </a:rPr>
              <a:t>động</a:t>
            </a:r>
            <a:r>
              <a:rPr lang="en-US" altLang="zh-CN" sz="2400" dirty="0">
                <a:solidFill>
                  <a:schemeClr val="bg1"/>
                </a:solidFill>
                <a:cs typeface="+mn-ea"/>
                <a:sym typeface="+mn-lt"/>
              </a:rPr>
              <a:t> </a:t>
            </a:r>
            <a:r>
              <a:rPr lang="en-US" altLang="zh-CN" sz="2400" dirty="0" err="1">
                <a:solidFill>
                  <a:schemeClr val="bg1"/>
                </a:solidFill>
                <a:cs typeface="+mn-ea"/>
                <a:sym typeface="+mn-lt"/>
              </a:rPr>
              <a:t>để</a:t>
            </a:r>
            <a:r>
              <a:rPr lang="en-US" altLang="zh-CN" sz="2400" dirty="0">
                <a:solidFill>
                  <a:schemeClr val="bg1"/>
                </a:solidFill>
                <a:cs typeface="+mn-ea"/>
                <a:sym typeface="+mn-lt"/>
              </a:rPr>
              <a:t> </a:t>
            </a:r>
            <a:r>
              <a:rPr lang="en-US" altLang="zh-CN" sz="2400" dirty="0" err="1">
                <a:solidFill>
                  <a:schemeClr val="bg1"/>
                </a:solidFill>
                <a:cs typeface="+mn-ea"/>
                <a:sym typeface="+mn-lt"/>
              </a:rPr>
              <a:t>tính</a:t>
            </a:r>
            <a:r>
              <a:rPr lang="en-US" altLang="zh-CN" sz="2400" dirty="0">
                <a:solidFill>
                  <a:schemeClr val="bg1"/>
                </a:solidFill>
                <a:cs typeface="+mn-ea"/>
                <a:sym typeface="+mn-lt"/>
              </a:rPr>
              <a:t> </a:t>
            </a:r>
            <a:r>
              <a:rPr lang="en-US" altLang="zh-CN" sz="2400" dirty="0" err="1">
                <a:solidFill>
                  <a:schemeClr val="bg1"/>
                </a:solidFill>
                <a:cs typeface="+mn-ea"/>
                <a:sym typeface="+mn-lt"/>
              </a:rPr>
              <a:t>ra</a:t>
            </a:r>
            <a:r>
              <a:rPr lang="en-US" altLang="zh-CN" sz="2400" dirty="0">
                <a:solidFill>
                  <a:schemeClr val="bg1"/>
                </a:solidFill>
                <a:cs typeface="+mn-ea"/>
                <a:sym typeface="+mn-lt"/>
              </a:rPr>
              <a:t> P </a:t>
            </a:r>
            <a:r>
              <a:rPr lang="en-US" altLang="zh-CN" sz="2400" dirty="0" err="1">
                <a:solidFill>
                  <a:schemeClr val="bg1"/>
                </a:solidFill>
                <a:cs typeface="+mn-ea"/>
                <a:sym typeface="+mn-lt"/>
              </a:rPr>
              <a:t>và</a:t>
            </a:r>
            <a:r>
              <a:rPr lang="en-US" altLang="zh-CN" sz="2400" dirty="0">
                <a:solidFill>
                  <a:schemeClr val="bg1"/>
                </a:solidFill>
                <a:cs typeface="+mn-ea"/>
                <a:sym typeface="+mn-lt"/>
              </a:rPr>
              <a:t> V </a:t>
            </a:r>
            <a:r>
              <a:rPr lang="en-US" altLang="zh-CN" sz="2400" dirty="0" err="1">
                <a:solidFill>
                  <a:schemeClr val="bg1"/>
                </a:solidFill>
                <a:cs typeface="+mn-ea"/>
                <a:sym typeface="+mn-lt"/>
              </a:rPr>
              <a:t>tại</a:t>
            </a:r>
            <a:r>
              <a:rPr lang="en-US" altLang="zh-CN" sz="2400" dirty="0">
                <a:solidFill>
                  <a:schemeClr val="bg1"/>
                </a:solidFill>
                <a:cs typeface="+mn-ea"/>
                <a:sym typeface="+mn-lt"/>
              </a:rPr>
              <a:t> t.</a:t>
            </a:r>
          </a:p>
          <a:p>
            <a:pPr marL="285750" indent="-285750" fontAlgn="ctr">
              <a:lnSpc>
                <a:spcPct val="150000"/>
              </a:lnSpc>
              <a:buClr>
                <a:schemeClr val="bg1"/>
              </a:buClr>
              <a:buSzPct val="110000"/>
              <a:buFont typeface="Wingdings" panose="05000000000000000000" pitchFamily="2" charset="2"/>
              <a:buChar char="q"/>
            </a:pPr>
            <a:r>
              <a:rPr lang="en-US" altLang="zh-CN" sz="2400" dirty="0">
                <a:solidFill>
                  <a:schemeClr val="bg1"/>
                </a:solidFill>
                <a:cs typeface="+mn-ea"/>
                <a:sym typeface="+mn-lt"/>
              </a:rPr>
              <a:t>Correction: </a:t>
            </a:r>
            <a:r>
              <a:rPr lang="en-US" altLang="zh-CN" sz="2400" dirty="0" err="1">
                <a:solidFill>
                  <a:schemeClr val="bg1"/>
                </a:solidFill>
                <a:cs typeface="+mn-ea"/>
                <a:sym typeface="+mn-lt"/>
              </a:rPr>
              <a:t>Dùng</a:t>
            </a:r>
            <a:r>
              <a:rPr lang="en-US" altLang="zh-CN" sz="2400" dirty="0">
                <a:solidFill>
                  <a:schemeClr val="bg1"/>
                </a:solidFill>
                <a:cs typeface="+mn-ea"/>
                <a:sym typeface="+mn-lt"/>
              </a:rPr>
              <a:t> </a:t>
            </a:r>
            <a:r>
              <a:rPr lang="en-US" altLang="zh-CN" sz="2400" dirty="0" err="1">
                <a:solidFill>
                  <a:schemeClr val="bg1"/>
                </a:solidFill>
                <a:cs typeface="+mn-ea"/>
                <a:sym typeface="+mn-lt"/>
              </a:rPr>
              <a:t>dữ</a:t>
            </a:r>
            <a:r>
              <a:rPr lang="en-US" altLang="zh-CN" sz="2400" dirty="0">
                <a:solidFill>
                  <a:schemeClr val="bg1"/>
                </a:solidFill>
                <a:cs typeface="+mn-ea"/>
                <a:sym typeface="+mn-lt"/>
              </a:rPr>
              <a:t> </a:t>
            </a:r>
            <a:r>
              <a:rPr lang="en-US" altLang="zh-CN" sz="2400" dirty="0" err="1">
                <a:solidFill>
                  <a:schemeClr val="bg1"/>
                </a:solidFill>
                <a:cs typeface="+mn-ea"/>
                <a:sym typeface="+mn-lt"/>
              </a:rPr>
              <a:t>liệu</a:t>
            </a:r>
            <a:r>
              <a:rPr lang="en-US" altLang="zh-CN" sz="2400" dirty="0">
                <a:solidFill>
                  <a:schemeClr val="bg1"/>
                </a:solidFill>
                <a:cs typeface="+mn-ea"/>
                <a:sym typeface="+mn-lt"/>
              </a:rPr>
              <a:t> </a:t>
            </a:r>
            <a:r>
              <a:rPr lang="en-US" altLang="zh-CN" sz="2400" dirty="0" err="1">
                <a:solidFill>
                  <a:schemeClr val="bg1"/>
                </a:solidFill>
                <a:cs typeface="+mn-ea"/>
                <a:sym typeface="+mn-lt"/>
              </a:rPr>
              <a:t>cảm</a:t>
            </a:r>
            <a:r>
              <a:rPr lang="en-US" altLang="zh-CN" sz="2400" dirty="0">
                <a:solidFill>
                  <a:schemeClr val="bg1"/>
                </a:solidFill>
                <a:cs typeface="+mn-ea"/>
                <a:sym typeface="+mn-lt"/>
              </a:rPr>
              <a:t> </a:t>
            </a:r>
            <a:r>
              <a:rPr lang="en-US" altLang="zh-CN" sz="2400" dirty="0" err="1">
                <a:solidFill>
                  <a:schemeClr val="bg1"/>
                </a:solidFill>
                <a:cs typeface="+mn-ea"/>
                <a:sym typeface="+mn-lt"/>
              </a:rPr>
              <a:t>biến</a:t>
            </a:r>
            <a:r>
              <a:rPr lang="en-US" altLang="zh-CN" sz="2400" dirty="0">
                <a:solidFill>
                  <a:schemeClr val="bg1"/>
                </a:solidFill>
                <a:cs typeface="+mn-ea"/>
                <a:sym typeface="+mn-lt"/>
              </a:rPr>
              <a:t> </a:t>
            </a:r>
            <a:r>
              <a:rPr lang="en-US" altLang="zh-CN" sz="2400" dirty="0" err="1">
                <a:solidFill>
                  <a:schemeClr val="bg1"/>
                </a:solidFill>
                <a:cs typeface="+mn-ea"/>
                <a:sym typeface="+mn-lt"/>
              </a:rPr>
              <a:t>điều</a:t>
            </a:r>
            <a:r>
              <a:rPr lang="en-US" altLang="zh-CN" sz="2400" dirty="0">
                <a:solidFill>
                  <a:schemeClr val="bg1"/>
                </a:solidFill>
                <a:cs typeface="+mn-ea"/>
                <a:sym typeface="+mn-lt"/>
              </a:rPr>
              <a:t> </a:t>
            </a:r>
            <a:r>
              <a:rPr lang="en-US" altLang="zh-CN" sz="2400" dirty="0" err="1">
                <a:solidFill>
                  <a:schemeClr val="bg1"/>
                </a:solidFill>
                <a:cs typeface="+mn-ea"/>
                <a:sym typeface="+mn-lt"/>
              </a:rPr>
              <a:t>chỉnh</a:t>
            </a:r>
            <a:r>
              <a:rPr lang="en-US" altLang="zh-CN" sz="2400" dirty="0">
                <a:solidFill>
                  <a:schemeClr val="bg1"/>
                </a:solidFill>
                <a:cs typeface="+mn-ea"/>
                <a:sym typeface="+mn-lt"/>
              </a:rPr>
              <a:t> P </a:t>
            </a:r>
            <a:r>
              <a:rPr lang="en-US" altLang="zh-CN" sz="2400" dirty="0" err="1">
                <a:solidFill>
                  <a:schemeClr val="bg1"/>
                </a:solidFill>
                <a:cs typeface="+mn-ea"/>
                <a:sym typeface="+mn-lt"/>
              </a:rPr>
              <a:t>và</a:t>
            </a:r>
            <a:r>
              <a:rPr lang="en-US" altLang="zh-CN" sz="2400" dirty="0">
                <a:solidFill>
                  <a:schemeClr val="bg1"/>
                </a:solidFill>
                <a:cs typeface="+mn-ea"/>
                <a:sym typeface="+mn-lt"/>
              </a:rPr>
              <a:t> V của </a:t>
            </a:r>
            <a:r>
              <a:rPr lang="en-US" altLang="zh-CN" sz="2400" dirty="0" err="1">
                <a:solidFill>
                  <a:schemeClr val="bg1"/>
                </a:solidFill>
                <a:cs typeface="+mn-ea"/>
                <a:sym typeface="+mn-lt"/>
              </a:rPr>
              <a:t>bước</a:t>
            </a:r>
            <a:r>
              <a:rPr lang="en-US" altLang="zh-CN" sz="2400" dirty="0">
                <a:solidFill>
                  <a:schemeClr val="bg1"/>
                </a:solidFill>
                <a:cs typeface="+mn-ea"/>
                <a:sym typeface="+mn-lt"/>
              </a:rPr>
              <a:t> </a:t>
            </a:r>
            <a:r>
              <a:rPr lang="en-US" altLang="zh-CN" sz="2400" dirty="0" err="1">
                <a:solidFill>
                  <a:schemeClr val="bg1"/>
                </a:solidFill>
                <a:cs typeface="+mn-ea"/>
                <a:sym typeface="+mn-lt"/>
              </a:rPr>
              <a:t>dự</a:t>
            </a:r>
            <a:r>
              <a:rPr lang="en-US" altLang="zh-CN" sz="2400" dirty="0">
                <a:solidFill>
                  <a:schemeClr val="bg1"/>
                </a:solidFill>
                <a:cs typeface="+mn-ea"/>
                <a:sym typeface="+mn-lt"/>
              </a:rPr>
              <a:t> </a:t>
            </a:r>
            <a:r>
              <a:rPr lang="en-US" altLang="zh-CN" sz="2400" dirty="0" err="1">
                <a:solidFill>
                  <a:schemeClr val="bg1"/>
                </a:solidFill>
                <a:cs typeface="+mn-ea"/>
                <a:sym typeface="+mn-lt"/>
              </a:rPr>
              <a:t>đoán</a:t>
            </a:r>
            <a:r>
              <a:rPr lang="en-US" altLang="zh-CN" sz="2400" dirty="0">
                <a:solidFill>
                  <a:schemeClr val="bg1"/>
                </a:solidFill>
                <a:cs typeface="+mn-ea"/>
                <a:sym typeface="+mn-lt"/>
              </a:rPr>
              <a:t>.</a:t>
            </a:r>
          </a:p>
          <a:p>
            <a:pPr fontAlgn="ctr">
              <a:lnSpc>
                <a:spcPct val="150000"/>
              </a:lnSpc>
            </a:pPr>
            <a:endParaRPr lang="en-US" altLang="zh-CN" sz="1400" dirty="0">
              <a:solidFill>
                <a:schemeClr val="bg1"/>
              </a:solidFill>
              <a:cs typeface="+mn-ea"/>
              <a:sym typeface="+mn-lt"/>
            </a:endParaRPr>
          </a:p>
          <a:p>
            <a:pPr fontAlgn="ctr">
              <a:lnSpc>
                <a:spcPct val="150000"/>
              </a:lnSpc>
            </a:pPr>
            <a:endParaRPr lang="en-US" altLang="zh-CN" sz="1400" dirty="0">
              <a:solidFill>
                <a:schemeClr val="bg1"/>
              </a:solidFill>
              <a:cs typeface="+mn-ea"/>
              <a:sym typeface="+mn-lt"/>
            </a:endParaRPr>
          </a:p>
        </p:txBody>
      </p:sp>
      <p:cxnSp>
        <p:nvCxnSpPr>
          <p:cNvPr id="16" name="直接连接符 5">
            <a:extLst>
              <a:ext uri="{FF2B5EF4-FFF2-40B4-BE49-F238E27FC236}">
                <a16:creationId xmlns:a16="http://schemas.microsoft.com/office/drawing/2014/main" id="{257D30B0-761A-DF9F-EFB8-6097A316B6B3}"/>
              </a:ext>
            </a:extLst>
          </p:cNvPr>
          <p:cNvCxnSpPr>
            <a:cxnSpLocks/>
          </p:cNvCxnSpPr>
          <p:nvPr/>
        </p:nvCxnSpPr>
        <p:spPr>
          <a:xfrm>
            <a:off x="1604464" y="4198212"/>
            <a:ext cx="3534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255507E-9E22-97B4-EB31-34A3AEC7E1A5}"/>
              </a:ext>
            </a:extLst>
          </p:cNvPr>
          <p:cNvPicPr>
            <a:picLocks noChangeAspect="1"/>
          </p:cNvPicPr>
          <p:nvPr/>
        </p:nvPicPr>
        <p:blipFill>
          <a:blip r:embed="rId4"/>
          <a:stretch>
            <a:fillRect/>
          </a:stretch>
        </p:blipFill>
        <p:spPr>
          <a:xfrm>
            <a:off x="5681468" y="1162865"/>
            <a:ext cx="5579745" cy="3208020"/>
          </a:xfrm>
          <a:prstGeom prst="rect">
            <a:avLst/>
          </a:prstGeom>
        </p:spPr>
      </p:pic>
    </p:spTree>
    <p:extLst>
      <p:ext uri="{BB962C8B-B14F-4D97-AF65-F5344CB8AC3E}">
        <p14:creationId xmlns:p14="http://schemas.microsoft.com/office/powerpoint/2010/main" val="3323678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
            <a:extLst>
              <a:ext uri="{FF2B5EF4-FFF2-40B4-BE49-F238E27FC236}">
                <a16:creationId xmlns:a16="http://schemas.microsoft.com/office/drawing/2014/main" id="{99852DED-C312-E7B7-D6F3-CFB4B84255B4}"/>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pic>
        <p:nvPicPr>
          <p:cNvPr id="2" name="Picture 36">
            <a:extLst>
              <a:ext uri="{FF2B5EF4-FFF2-40B4-BE49-F238E27FC236}">
                <a16:creationId xmlns:a16="http://schemas.microsoft.com/office/drawing/2014/main" id="{976A775A-8C18-99F7-B6A0-946F4A6AA506}"/>
              </a:ext>
            </a:extLst>
          </p:cNvPr>
          <p:cNvPicPr>
            <a:picLocks noChangeAspect="1"/>
          </p:cNvPicPr>
          <p:nvPr/>
        </p:nvPicPr>
        <p:blipFill>
          <a:blip r:embed="rId3"/>
          <a:stretch>
            <a:fillRect/>
          </a:stretch>
        </p:blipFill>
        <p:spPr>
          <a:xfrm>
            <a:off x="5139745" y="835039"/>
            <a:ext cx="6211333" cy="2958194"/>
          </a:xfrm>
          <a:prstGeom prst="rect">
            <a:avLst/>
          </a:prstGeom>
        </p:spPr>
      </p:pic>
      <p:pic>
        <p:nvPicPr>
          <p:cNvPr id="3" name="Picture 39">
            <a:extLst>
              <a:ext uri="{FF2B5EF4-FFF2-40B4-BE49-F238E27FC236}">
                <a16:creationId xmlns:a16="http://schemas.microsoft.com/office/drawing/2014/main" id="{36FB01A0-C982-D157-149A-D5331D244805}"/>
              </a:ext>
            </a:extLst>
          </p:cNvPr>
          <p:cNvPicPr>
            <a:picLocks noChangeAspect="1"/>
          </p:cNvPicPr>
          <p:nvPr/>
        </p:nvPicPr>
        <p:blipFill>
          <a:blip r:embed="rId4"/>
          <a:stretch>
            <a:fillRect/>
          </a:stretch>
        </p:blipFill>
        <p:spPr>
          <a:xfrm>
            <a:off x="5139746" y="3877157"/>
            <a:ext cx="6259258" cy="2887980"/>
          </a:xfrm>
          <a:prstGeom prst="rect">
            <a:avLst/>
          </a:prstGeom>
        </p:spPr>
      </p:pic>
      <p:grpSp>
        <p:nvGrpSpPr>
          <p:cNvPr id="4" name="组合 51">
            <a:extLst>
              <a:ext uri="{FF2B5EF4-FFF2-40B4-BE49-F238E27FC236}">
                <a16:creationId xmlns:a16="http://schemas.microsoft.com/office/drawing/2014/main" id="{D9ED7ED9-9BAB-17D1-2146-2AA2666A2AE5}"/>
              </a:ext>
            </a:extLst>
          </p:cNvPr>
          <p:cNvGrpSpPr/>
          <p:nvPr/>
        </p:nvGrpSpPr>
        <p:grpSpPr>
          <a:xfrm>
            <a:off x="1450716" y="1326218"/>
            <a:ext cx="3334347" cy="2102775"/>
            <a:chOff x="6776099" y="1954346"/>
            <a:chExt cx="3210068" cy="1975145"/>
          </a:xfrm>
        </p:grpSpPr>
        <p:sp>
          <p:nvSpPr>
            <p:cNvPr id="5" name="Rectangle 18">
              <a:extLst>
                <a:ext uri="{FF2B5EF4-FFF2-40B4-BE49-F238E27FC236}">
                  <a16:creationId xmlns:a16="http://schemas.microsoft.com/office/drawing/2014/main" id="{1E7C2EC8-A9C1-4696-B255-21F3CD256416}"/>
                </a:ext>
              </a:extLst>
            </p:cNvPr>
            <p:cNvSpPr/>
            <p:nvPr/>
          </p:nvSpPr>
          <p:spPr>
            <a:xfrm>
              <a:off x="6776099" y="1954346"/>
              <a:ext cx="3210068" cy="1923794"/>
            </a:xfrm>
            <a:prstGeom prst="rect">
              <a:avLst/>
            </a:prstGeom>
            <a:solidFill>
              <a:srgbClr val="F5C700"/>
            </a:solidFill>
            <a:ln w="12700">
              <a:miter lim="400000"/>
            </a:ln>
          </p:spPr>
          <p:txBody>
            <a:bodyPr anchor="ctr"/>
            <a:lstStyle/>
            <a:p>
              <a:pPr algn="ctr"/>
              <a:endParaRPr>
                <a:solidFill>
                  <a:schemeClr val="bg1"/>
                </a:solidFill>
                <a:cs typeface="+mn-ea"/>
                <a:sym typeface="+mn-lt"/>
              </a:endParaRPr>
            </a:p>
          </p:txBody>
        </p:sp>
        <p:sp>
          <p:nvSpPr>
            <p:cNvPr id="7" name="Rectangle 12">
              <a:extLst>
                <a:ext uri="{FF2B5EF4-FFF2-40B4-BE49-F238E27FC236}">
                  <a16:creationId xmlns:a16="http://schemas.microsoft.com/office/drawing/2014/main" id="{22F65C46-3851-4C56-0CBA-CCE0208D1BAC}"/>
                </a:ext>
              </a:extLst>
            </p:cNvPr>
            <p:cNvSpPr/>
            <p:nvPr/>
          </p:nvSpPr>
          <p:spPr>
            <a:xfrm>
              <a:off x="7117561" y="2729162"/>
              <a:ext cx="2527143" cy="1200329"/>
            </a:xfrm>
            <a:prstGeom prst="rect">
              <a:avLst/>
            </a:prstGeom>
            <a:noFill/>
            <a:extLst>
              <a:ext uri="{C572A759-6A51-4108-AA02-DFA0A04FC94B}">
                <ma14:wrappingTextBoxFlag xmlns:ma14="http://schemas.microsoft.com/office/mac/drawingml/2011/main" xmlns="" val="1"/>
              </a:ext>
            </a:extLst>
          </p:spPr>
          <p:txBody>
            <a:bodyPr wrap="square" rtlCol="0">
              <a:spAutoFit/>
            </a:bodyPr>
            <a:lstStyle/>
            <a:p>
              <a:pPr algn="ctr"/>
              <a:r>
                <a:rPr lang="en-US" altLang="zh-CN" b="1" dirty="0" err="1">
                  <a:solidFill>
                    <a:schemeClr val="bg1"/>
                  </a:solidFill>
                  <a:cs typeface="+mn-ea"/>
                  <a:sym typeface="+mn-lt"/>
                </a:rPr>
                <a:t>Bộ</a:t>
              </a:r>
              <a:r>
                <a:rPr lang="en-US" altLang="zh-CN" b="1" dirty="0">
                  <a:solidFill>
                    <a:schemeClr val="bg1"/>
                  </a:solidFill>
                  <a:cs typeface="+mn-ea"/>
                  <a:sym typeface="+mn-lt"/>
                </a:rPr>
                <a:t> </a:t>
              </a:r>
              <a:r>
                <a:rPr lang="en-US" altLang="zh-CN" b="1" dirty="0" err="1">
                  <a:solidFill>
                    <a:schemeClr val="bg1"/>
                  </a:solidFill>
                  <a:cs typeface="+mn-ea"/>
                  <a:sym typeface="+mn-lt"/>
                </a:rPr>
                <a:t>lọc</a:t>
              </a:r>
              <a:r>
                <a:rPr lang="en-US" altLang="zh-CN" b="1" dirty="0">
                  <a:solidFill>
                    <a:schemeClr val="bg1"/>
                  </a:solidFill>
                  <a:cs typeface="+mn-ea"/>
                  <a:sym typeface="+mn-lt"/>
                </a:rPr>
                <a:t> Kalman </a:t>
              </a:r>
              <a:r>
                <a:rPr lang="en-US" altLang="zh-CN" b="1" dirty="0" err="1">
                  <a:solidFill>
                    <a:schemeClr val="bg1"/>
                  </a:solidFill>
                  <a:cs typeface="+mn-ea"/>
                  <a:sym typeface="+mn-lt"/>
                </a:rPr>
                <a:t>yêu</a:t>
              </a:r>
              <a:r>
                <a:rPr lang="en-US" altLang="zh-CN" b="1" dirty="0">
                  <a:solidFill>
                    <a:schemeClr val="bg1"/>
                  </a:solidFill>
                  <a:cs typeface="+mn-ea"/>
                  <a:sym typeface="+mn-lt"/>
                </a:rPr>
                <a:t> </a:t>
              </a:r>
              <a:r>
                <a:rPr lang="en-US" altLang="zh-CN" b="1" dirty="0" err="1">
                  <a:solidFill>
                    <a:schemeClr val="bg1"/>
                  </a:solidFill>
                  <a:cs typeface="+mn-ea"/>
                  <a:sym typeface="+mn-lt"/>
                </a:rPr>
                <a:t>cầu</a:t>
              </a:r>
              <a:r>
                <a:rPr lang="en-US" altLang="zh-CN" b="1" dirty="0">
                  <a:solidFill>
                    <a:schemeClr val="bg1"/>
                  </a:solidFill>
                  <a:cs typeface="+mn-ea"/>
                  <a:sym typeface="+mn-lt"/>
                </a:rPr>
                <a:t> </a:t>
              </a:r>
              <a:r>
                <a:rPr lang="en-US" altLang="zh-CN" b="1" dirty="0" err="1">
                  <a:solidFill>
                    <a:schemeClr val="bg1"/>
                  </a:solidFill>
                  <a:cs typeface="+mn-ea"/>
                  <a:sym typeface="+mn-lt"/>
                </a:rPr>
                <a:t>theo</a:t>
              </a:r>
              <a:r>
                <a:rPr lang="en-US" altLang="zh-CN" b="1" dirty="0">
                  <a:solidFill>
                    <a:schemeClr val="bg1"/>
                  </a:solidFill>
                  <a:cs typeface="+mn-ea"/>
                  <a:sym typeface="+mn-lt"/>
                </a:rPr>
                <a:t> </a:t>
              </a:r>
              <a:r>
                <a:rPr lang="en-US" altLang="zh-CN" b="1" dirty="0" err="1">
                  <a:solidFill>
                    <a:schemeClr val="bg1"/>
                  </a:solidFill>
                  <a:cs typeface="+mn-ea"/>
                  <a:sym typeface="+mn-lt"/>
                </a:rPr>
                <a:t>dõi</a:t>
              </a:r>
              <a:r>
                <a:rPr lang="en-US" altLang="zh-CN" b="1" dirty="0">
                  <a:solidFill>
                    <a:schemeClr val="bg1"/>
                  </a:solidFill>
                  <a:cs typeface="+mn-ea"/>
                  <a:sym typeface="+mn-lt"/>
                </a:rPr>
                <a:t> </a:t>
              </a:r>
              <a:r>
                <a:rPr lang="en-US" altLang="zh-CN" b="1" dirty="0" err="1">
                  <a:solidFill>
                    <a:schemeClr val="bg1"/>
                  </a:solidFill>
                  <a:cs typeface="+mn-ea"/>
                  <a:sym typeface="+mn-lt"/>
                </a:rPr>
                <a:t>chuyển</a:t>
              </a:r>
              <a:r>
                <a:rPr lang="en-US" altLang="zh-CN" b="1" dirty="0">
                  <a:solidFill>
                    <a:schemeClr val="bg1"/>
                  </a:solidFill>
                  <a:cs typeface="+mn-ea"/>
                  <a:sym typeface="+mn-lt"/>
                </a:rPr>
                <a:t> </a:t>
              </a:r>
              <a:r>
                <a:rPr lang="en-US" altLang="zh-CN" b="1" dirty="0" err="1">
                  <a:solidFill>
                    <a:schemeClr val="bg1"/>
                  </a:solidFill>
                  <a:cs typeface="+mn-ea"/>
                  <a:sym typeface="+mn-lt"/>
                </a:rPr>
                <a:t>động</a:t>
              </a:r>
              <a:r>
                <a:rPr lang="en-US" altLang="zh-CN" b="1" dirty="0">
                  <a:solidFill>
                    <a:schemeClr val="bg1"/>
                  </a:solidFill>
                  <a:cs typeface="+mn-ea"/>
                  <a:sym typeface="+mn-lt"/>
                </a:rPr>
                <a:t> </a:t>
              </a:r>
              <a:r>
                <a:rPr lang="en-US" altLang="zh-CN" b="1" dirty="0" err="1">
                  <a:solidFill>
                    <a:schemeClr val="bg1"/>
                  </a:solidFill>
                  <a:cs typeface="+mn-ea"/>
                  <a:sym typeface="+mn-lt"/>
                </a:rPr>
                <a:t>và</a:t>
              </a:r>
              <a:r>
                <a:rPr lang="en-US" altLang="zh-CN" b="1" dirty="0">
                  <a:solidFill>
                    <a:schemeClr val="bg1"/>
                  </a:solidFill>
                  <a:cs typeface="+mn-ea"/>
                  <a:sym typeface="+mn-lt"/>
                </a:rPr>
                <a:t> </a:t>
              </a:r>
              <a:r>
                <a:rPr lang="en-US" altLang="zh-CN" b="1" dirty="0" err="1">
                  <a:solidFill>
                    <a:schemeClr val="bg1"/>
                  </a:solidFill>
                  <a:cs typeface="+mn-ea"/>
                  <a:sym typeface="+mn-lt"/>
                </a:rPr>
                <a:t>tính</a:t>
              </a:r>
              <a:r>
                <a:rPr lang="en-US" altLang="zh-CN" b="1" dirty="0">
                  <a:solidFill>
                    <a:schemeClr val="bg1"/>
                  </a:solidFill>
                  <a:cs typeface="+mn-ea"/>
                  <a:sym typeface="+mn-lt"/>
                </a:rPr>
                <a:t> </a:t>
              </a:r>
              <a:r>
                <a:rPr lang="en-US" altLang="zh-CN" b="1" dirty="0" err="1">
                  <a:solidFill>
                    <a:schemeClr val="bg1"/>
                  </a:solidFill>
                  <a:cs typeface="+mn-ea"/>
                  <a:sym typeface="+mn-lt"/>
                </a:rPr>
                <a:t>toán</a:t>
              </a:r>
              <a:r>
                <a:rPr lang="en-US" altLang="zh-CN" b="1" dirty="0">
                  <a:solidFill>
                    <a:schemeClr val="bg1"/>
                  </a:solidFill>
                  <a:cs typeface="+mn-ea"/>
                  <a:sym typeface="+mn-lt"/>
                </a:rPr>
                <a:t> </a:t>
              </a:r>
              <a:r>
                <a:rPr lang="en-US" altLang="zh-CN" b="1" dirty="0" err="1">
                  <a:solidFill>
                    <a:schemeClr val="bg1"/>
                  </a:solidFill>
                  <a:cs typeface="+mn-ea"/>
                  <a:sym typeface="+mn-lt"/>
                </a:rPr>
                <a:t>mô</a:t>
              </a:r>
              <a:r>
                <a:rPr lang="en-US" altLang="zh-CN" b="1" dirty="0">
                  <a:solidFill>
                    <a:schemeClr val="bg1"/>
                  </a:solidFill>
                  <a:cs typeface="+mn-ea"/>
                  <a:sym typeface="+mn-lt"/>
                </a:rPr>
                <a:t> </a:t>
              </a:r>
              <a:r>
                <a:rPr lang="en-US" altLang="zh-CN" b="1" dirty="0" err="1">
                  <a:solidFill>
                    <a:schemeClr val="bg1"/>
                  </a:solidFill>
                  <a:cs typeface="+mn-ea"/>
                  <a:sym typeface="+mn-lt"/>
                </a:rPr>
                <a:t>hình</a:t>
              </a:r>
              <a:endParaRPr lang="zh-CN" altLang="en-US" b="1" dirty="0">
                <a:solidFill>
                  <a:schemeClr val="bg1"/>
                </a:solidFill>
                <a:cs typeface="+mn-ea"/>
                <a:sym typeface="+mn-lt"/>
              </a:endParaRPr>
            </a:p>
          </p:txBody>
        </p:sp>
      </p:grpSp>
      <p:grpSp>
        <p:nvGrpSpPr>
          <p:cNvPr id="9" name="组合 56">
            <a:extLst>
              <a:ext uri="{FF2B5EF4-FFF2-40B4-BE49-F238E27FC236}">
                <a16:creationId xmlns:a16="http://schemas.microsoft.com/office/drawing/2014/main" id="{40D06CC7-A0C6-84BC-2CB6-6097F60029E9}"/>
              </a:ext>
            </a:extLst>
          </p:cNvPr>
          <p:cNvGrpSpPr/>
          <p:nvPr/>
        </p:nvGrpSpPr>
        <p:grpSpPr>
          <a:xfrm>
            <a:off x="1450717" y="4419253"/>
            <a:ext cx="3210068" cy="1923794"/>
            <a:chOff x="6776099" y="4249862"/>
            <a:chExt cx="3210068" cy="1923794"/>
          </a:xfrm>
        </p:grpSpPr>
        <p:sp>
          <p:nvSpPr>
            <p:cNvPr id="11" name="Rectangle 22">
              <a:extLst>
                <a:ext uri="{FF2B5EF4-FFF2-40B4-BE49-F238E27FC236}">
                  <a16:creationId xmlns:a16="http://schemas.microsoft.com/office/drawing/2014/main" id="{6BE96DDE-FCB5-8202-95FF-34A2FD456CE8}"/>
                </a:ext>
              </a:extLst>
            </p:cNvPr>
            <p:cNvSpPr/>
            <p:nvPr/>
          </p:nvSpPr>
          <p:spPr>
            <a:xfrm>
              <a:off x="6776099" y="4249862"/>
              <a:ext cx="3210068" cy="1923794"/>
            </a:xfrm>
            <a:prstGeom prst="rect">
              <a:avLst/>
            </a:prstGeom>
            <a:solidFill>
              <a:srgbClr val="1D4251"/>
            </a:solidFill>
            <a:ln w="12700">
              <a:miter lim="400000"/>
            </a:ln>
          </p:spPr>
          <p:txBody>
            <a:bodyPr anchor="ctr"/>
            <a:lstStyle/>
            <a:p>
              <a:pPr algn="ctr"/>
              <a:endParaRPr>
                <a:solidFill>
                  <a:schemeClr val="bg1"/>
                </a:solidFill>
                <a:cs typeface="+mn-ea"/>
                <a:sym typeface="+mn-lt"/>
              </a:endParaRPr>
            </a:p>
          </p:txBody>
        </p:sp>
        <p:sp>
          <p:nvSpPr>
            <p:cNvPr id="17" name="Rectangle 12">
              <a:extLst>
                <a:ext uri="{FF2B5EF4-FFF2-40B4-BE49-F238E27FC236}">
                  <a16:creationId xmlns:a16="http://schemas.microsoft.com/office/drawing/2014/main" id="{B745B975-3664-47C8-BB5B-DD9591501AED}"/>
                </a:ext>
              </a:extLst>
            </p:cNvPr>
            <p:cNvSpPr/>
            <p:nvPr/>
          </p:nvSpPr>
          <p:spPr>
            <a:xfrm>
              <a:off x="7057115" y="5207013"/>
              <a:ext cx="2380186" cy="646331"/>
            </a:xfrm>
            <a:prstGeom prst="rect">
              <a:avLst/>
            </a:prstGeom>
            <a:noFill/>
            <a:extLst>
              <a:ext uri="{C572A759-6A51-4108-AA02-DFA0A04FC94B}">
                <ma14:wrappingTextBoxFlag xmlns:ma14="http://schemas.microsoft.com/office/mac/drawingml/2011/main" xmlns="" val="1"/>
              </a:ext>
            </a:extLst>
          </p:spPr>
          <p:txBody>
            <a:bodyPr wrap="square" rtlCol="0">
              <a:spAutoFit/>
            </a:bodyPr>
            <a:lstStyle/>
            <a:p>
              <a:pPr algn="ctr"/>
              <a:r>
                <a:rPr lang="en-US" altLang="zh-CN" b="1" dirty="0" err="1">
                  <a:solidFill>
                    <a:schemeClr val="bg1"/>
                  </a:solidFill>
                  <a:cs typeface="+mn-ea"/>
                  <a:sym typeface="+mn-lt"/>
                </a:rPr>
                <a:t>Tính</a:t>
              </a:r>
              <a:r>
                <a:rPr lang="en-US" altLang="zh-CN" b="1" dirty="0">
                  <a:solidFill>
                    <a:schemeClr val="bg1"/>
                  </a:solidFill>
                  <a:cs typeface="+mn-ea"/>
                  <a:sym typeface="+mn-lt"/>
                </a:rPr>
                <a:t> </a:t>
              </a:r>
              <a:r>
                <a:rPr lang="en-US" altLang="zh-CN" b="1" dirty="0" err="1">
                  <a:solidFill>
                    <a:schemeClr val="bg1"/>
                  </a:solidFill>
                  <a:cs typeface="+mn-ea"/>
                  <a:sym typeface="+mn-lt"/>
                </a:rPr>
                <a:t>toán</a:t>
              </a:r>
              <a:r>
                <a:rPr lang="en-US" altLang="zh-CN" b="1" dirty="0">
                  <a:solidFill>
                    <a:schemeClr val="bg1"/>
                  </a:solidFill>
                  <a:cs typeface="+mn-ea"/>
                  <a:sym typeface="+mn-lt"/>
                </a:rPr>
                <a:t> </a:t>
              </a:r>
              <a:r>
                <a:rPr lang="en-US" altLang="zh-CN" b="1" dirty="0" err="1">
                  <a:solidFill>
                    <a:schemeClr val="bg1"/>
                  </a:solidFill>
                  <a:cs typeface="+mn-ea"/>
                  <a:sym typeface="+mn-lt"/>
                </a:rPr>
                <a:t>thực</a:t>
              </a:r>
              <a:r>
                <a:rPr lang="en-US" altLang="zh-CN" b="1" dirty="0">
                  <a:solidFill>
                    <a:schemeClr val="bg1"/>
                  </a:solidFill>
                  <a:cs typeface="+mn-ea"/>
                  <a:sym typeface="+mn-lt"/>
                </a:rPr>
                <a:t> </a:t>
              </a:r>
              <a:r>
                <a:rPr lang="en-US" altLang="zh-CN" b="1" dirty="0" err="1">
                  <a:solidFill>
                    <a:schemeClr val="bg1"/>
                  </a:solidFill>
                  <a:cs typeface="+mn-ea"/>
                  <a:sym typeface="+mn-lt"/>
                </a:rPr>
                <a:t>hiện</a:t>
              </a:r>
              <a:r>
                <a:rPr lang="en-US" altLang="zh-CN" b="1" dirty="0">
                  <a:solidFill>
                    <a:schemeClr val="bg1"/>
                  </a:solidFill>
                  <a:cs typeface="+mn-ea"/>
                  <a:sym typeface="+mn-lt"/>
                </a:rPr>
                <a:t> </a:t>
              </a:r>
              <a:r>
                <a:rPr lang="en-US" altLang="zh-CN" b="1" dirty="0" err="1">
                  <a:solidFill>
                    <a:schemeClr val="bg1"/>
                  </a:solidFill>
                  <a:cs typeface="+mn-ea"/>
                  <a:sym typeface="+mn-lt"/>
                </a:rPr>
                <a:t>bộ</a:t>
              </a:r>
              <a:r>
                <a:rPr lang="en-US" altLang="zh-CN" b="1" dirty="0">
                  <a:solidFill>
                    <a:schemeClr val="bg1"/>
                  </a:solidFill>
                  <a:cs typeface="+mn-ea"/>
                  <a:sym typeface="+mn-lt"/>
                </a:rPr>
                <a:t> </a:t>
              </a:r>
              <a:r>
                <a:rPr lang="en-US" altLang="zh-CN" b="1" dirty="0" err="1">
                  <a:solidFill>
                    <a:schemeClr val="bg1"/>
                  </a:solidFill>
                  <a:cs typeface="+mn-ea"/>
                  <a:sym typeface="+mn-lt"/>
                </a:rPr>
                <a:t>lọc</a:t>
              </a:r>
              <a:r>
                <a:rPr lang="en-US" altLang="zh-CN" b="1" dirty="0">
                  <a:solidFill>
                    <a:schemeClr val="bg1"/>
                  </a:solidFill>
                  <a:cs typeface="+mn-ea"/>
                  <a:sym typeface="+mn-lt"/>
                </a:rPr>
                <a:t> Kalman</a:t>
              </a:r>
              <a:endParaRPr lang="zh-CN" altLang="en-US" b="1" dirty="0">
                <a:solidFill>
                  <a:schemeClr val="bg1"/>
                </a:solidFill>
                <a:cs typeface="+mn-ea"/>
                <a:sym typeface="+mn-lt"/>
              </a:endParaRPr>
            </a:p>
          </p:txBody>
        </p:sp>
      </p:grpSp>
      <p:pic>
        <p:nvPicPr>
          <p:cNvPr id="26" name="Hình ảnh 25">
            <a:extLst>
              <a:ext uri="{FF2B5EF4-FFF2-40B4-BE49-F238E27FC236}">
                <a16:creationId xmlns:a16="http://schemas.microsoft.com/office/drawing/2014/main" id="{6A4A8E01-2C75-3D31-4E15-3CAD552F0F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4685" y="4541230"/>
            <a:ext cx="835174" cy="835174"/>
          </a:xfrm>
          <a:prstGeom prst="rect">
            <a:avLst/>
          </a:prstGeom>
        </p:spPr>
      </p:pic>
      <p:pic>
        <p:nvPicPr>
          <p:cNvPr id="28" name="Hình ảnh 27">
            <a:extLst>
              <a:ext uri="{FF2B5EF4-FFF2-40B4-BE49-F238E27FC236}">
                <a16:creationId xmlns:a16="http://schemas.microsoft.com/office/drawing/2014/main" id="{D0C2F252-F673-5F42-DE60-BB30F3B315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0225" y="1430749"/>
            <a:ext cx="720352" cy="720352"/>
          </a:xfrm>
          <a:prstGeom prst="rect">
            <a:avLst/>
          </a:prstGeom>
        </p:spPr>
      </p:pic>
    </p:spTree>
    <p:extLst>
      <p:ext uri="{BB962C8B-B14F-4D97-AF65-F5344CB8AC3E}">
        <p14:creationId xmlns:p14="http://schemas.microsoft.com/office/powerpoint/2010/main" val="27380474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a:extLst>
              <a:ext uri="{FF2B5EF4-FFF2-40B4-BE49-F238E27FC236}">
                <a16:creationId xmlns:a16="http://schemas.microsoft.com/office/drawing/2014/main" id="{DB4937F3-F6AC-5E62-BDE5-E362E8A93095}"/>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cxnSp>
        <p:nvCxnSpPr>
          <p:cNvPr id="3" name="Đường nối Thẳng 17">
            <a:extLst>
              <a:ext uri="{FF2B5EF4-FFF2-40B4-BE49-F238E27FC236}">
                <a16:creationId xmlns:a16="http://schemas.microsoft.com/office/drawing/2014/main" id="{21755C38-D024-5245-B54A-6A6B1FC1D202}"/>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4" name="Mũi tên: Hình V 19">
            <a:extLst>
              <a:ext uri="{FF2B5EF4-FFF2-40B4-BE49-F238E27FC236}">
                <a16:creationId xmlns:a16="http://schemas.microsoft.com/office/drawing/2014/main" id="{6C7E2DC2-2446-31A3-2E47-BE98622E37C2}"/>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A7C86EF7-5BD5-E9A3-132B-3A7FFE5103A1}"/>
              </a:ext>
            </a:extLst>
          </p:cNvPr>
          <p:cNvPicPr>
            <a:picLocks noChangeAspect="1"/>
          </p:cNvPicPr>
          <p:nvPr/>
        </p:nvPicPr>
        <p:blipFill>
          <a:blip r:embed="rId2"/>
          <a:stretch>
            <a:fillRect/>
          </a:stretch>
        </p:blipFill>
        <p:spPr>
          <a:xfrm>
            <a:off x="1522095" y="777135"/>
            <a:ext cx="8668385" cy="5159401"/>
          </a:xfrm>
          <a:prstGeom prst="rect">
            <a:avLst/>
          </a:prstGeom>
        </p:spPr>
      </p:pic>
      <p:sp>
        <p:nvSpPr>
          <p:cNvPr id="7" name="TextBox 6">
            <a:extLst>
              <a:ext uri="{FF2B5EF4-FFF2-40B4-BE49-F238E27FC236}">
                <a16:creationId xmlns:a16="http://schemas.microsoft.com/office/drawing/2014/main" id="{D72D6460-474E-C6CA-CEDA-25233AE47688}"/>
              </a:ext>
            </a:extLst>
          </p:cNvPr>
          <p:cNvSpPr txBox="1"/>
          <p:nvPr/>
        </p:nvSpPr>
        <p:spPr>
          <a:xfrm>
            <a:off x="2123440" y="6080865"/>
            <a:ext cx="7142480" cy="523220"/>
          </a:xfrm>
          <a:prstGeom prst="rect">
            <a:avLst/>
          </a:prstGeom>
          <a:noFill/>
        </p:spPr>
        <p:txBody>
          <a:bodyPr wrap="square" rtlCol="0">
            <a:spAutoFit/>
          </a:bodyPr>
          <a:lstStyle/>
          <a:p>
            <a:pPr algn="ctr"/>
            <a:r>
              <a:rPr lang="en-US" sz="2800" b="1" dirty="0" err="1">
                <a:latin typeface="+mj-lt"/>
                <a:ea typeface="Tahoma" panose="020B0604030504040204" pitchFamily="34" charset="0"/>
                <a:cs typeface="Tahoma" panose="020B0604030504040204" pitchFamily="34" charset="0"/>
              </a:rPr>
              <a:t>Tổng</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quan</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về</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bộ</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lọc</a:t>
            </a:r>
            <a:r>
              <a:rPr lang="en-US" sz="2800" b="1" dirty="0">
                <a:latin typeface="+mj-lt"/>
                <a:ea typeface="Tahoma" panose="020B0604030504040204" pitchFamily="34" charset="0"/>
                <a:cs typeface="Tahoma" panose="020B0604030504040204" pitchFamily="34" charset="0"/>
              </a:rPr>
              <a:t> Kalman</a:t>
            </a:r>
            <a:endParaRPr lang="en-001" sz="2800" b="1"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9414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a:extLst>
              <a:ext uri="{FF2B5EF4-FFF2-40B4-BE49-F238E27FC236}">
                <a16:creationId xmlns:a16="http://schemas.microsoft.com/office/drawing/2014/main" id="{DB4937F3-F6AC-5E62-BDE5-E362E8A93095}"/>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cxnSp>
        <p:nvCxnSpPr>
          <p:cNvPr id="3" name="Đường nối Thẳng 17">
            <a:extLst>
              <a:ext uri="{FF2B5EF4-FFF2-40B4-BE49-F238E27FC236}">
                <a16:creationId xmlns:a16="http://schemas.microsoft.com/office/drawing/2014/main" id="{21755C38-D024-5245-B54A-6A6B1FC1D202}"/>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4" name="Mũi tên: Hình V 19">
            <a:extLst>
              <a:ext uri="{FF2B5EF4-FFF2-40B4-BE49-F238E27FC236}">
                <a16:creationId xmlns:a16="http://schemas.microsoft.com/office/drawing/2014/main" id="{6C7E2DC2-2446-31A3-2E47-BE98622E37C2}"/>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F5625BC-FC49-7EA3-AA4B-CBB79DD05913}"/>
                  </a:ext>
                </a:extLst>
              </p:cNvPr>
              <p:cNvSpPr txBox="1"/>
              <p:nvPr/>
            </p:nvSpPr>
            <p:spPr>
              <a:xfrm>
                <a:off x="97971" y="881743"/>
                <a:ext cx="5516880" cy="6826164"/>
              </a:xfrm>
              <a:prstGeom prst="rect">
                <a:avLst/>
              </a:prstGeom>
              <a:noFill/>
            </p:spPr>
            <p:txBody>
              <a:bodyPr wrap="square" rtlCol="0">
                <a:spAutoFit/>
              </a:bodyPr>
              <a:lstStyle/>
              <a:p>
                <a:r>
                  <a:rPr lang="vi-VN" dirty="0"/>
                  <a:t>Từ lý thuyết trên ta tiến hành xây dựng ma trận và đưa vào tính toán:</a:t>
                </a:r>
                <a:endParaRPr lang="en-US" dirty="0"/>
              </a:p>
              <a:p>
                <a:endParaRPr lang="en-US" dirty="0"/>
              </a:p>
              <a:p>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𝐿𝑎𝑡𝑖𝑡𝑢𝑑𝑒</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𝐿𝑜𝑛𝑔𝑖𝑡𝑢𝑑𝑒</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𝑉𝑥</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𝑉𝑦</m:t>
                              </m:r>
                            </m:e>
                          </m:eqArr>
                        </m:e>
                      </m:d>
                    </m:oMath>
                  </m:oMathPara>
                </a14:m>
                <a:endParaRPr lang="en-001" sz="1800" dirty="0">
                  <a:effectLst/>
                  <a:latin typeface="Times New Roman" panose="02020603050405020304" pitchFamily="18" charset="0"/>
                  <a:ea typeface="Times New Roman" panose="02020603050405020304" pitchFamily="18" charset="0"/>
                </a:endParaRPr>
              </a:p>
              <a:p>
                <a:endParaRPr lang="en-US" dirty="0"/>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4"/>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
                        </m:e>
                      </m:d>
                    </m:oMath>
                  </m:oMathPara>
                </a14:m>
                <a:endParaRPr lang="en-US" sz="1800" dirty="0">
                  <a:effectLst/>
                  <a:latin typeface="Times New Roman" panose="02020603050405020304" pitchFamily="18" charset="0"/>
                  <a:ea typeface="Times New Roman" panose="02020603050405020304" pitchFamily="18" charset="0"/>
                </a:endParaRPr>
              </a:p>
              <a:p>
                <a:endParaRPr lang="en-001"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2"/>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mr>
                          </m:m>
                        </m:e>
                      </m:d>
                    </m:oMath>
                  </m:oMathPara>
                </a14:m>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𝐴𝑥</m:t>
                              </m:r>
                            </m:e>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𝐴𝑦</m:t>
                              </m:r>
                            </m:e>
                          </m:eqArr>
                        </m:e>
                      </m:d>
                    </m:oMath>
                  </m:oMathPara>
                </a14:m>
                <a:endParaRPr lang="en-US" sz="1800" dirty="0">
                  <a:effectLst/>
                  <a:latin typeface="Times New Roman" panose="02020603050405020304" pitchFamily="18" charset="0"/>
                  <a:ea typeface="Times New Roman" panose="02020603050405020304" pitchFamily="18" charset="0"/>
                </a:endParaRPr>
              </a:p>
              <a:p>
                <a:endParaRPr lang="en-001" sz="1800" dirty="0">
                  <a:effectLst/>
                  <a:latin typeface="Times New Roman" panose="02020603050405020304" pitchFamily="18" charset="0"/>
                  <a:ea typeface="Times New Roman" panose="02020603050405020304" pitchFamily="18" charset="0"/>
                </a:endParaRPr>
              </a:p>
              <a:p>
                <a:endParaRPr lang="en-001" sz="1800" dirty="0">
                  <a:effectLst/>
                  <a:latin typeface="Times New Roman" panose="02020603050405020304" pitchFamily="18" charset="0"/>
                  <a:ea typeface="Times New Roman" panose="02020603050405020304" pitchFamily="18" charset="0"/>
                </a:endParaRPr>
              </a:p>
              <a:p>
                <a:endParaRPr lang="en-001" dirty="0"/>
              </a:p>
            </p:txBody>
          </p:sp>
        </mc:Choice>
        <mc:Fallback xmlns="">
          <p:sp>
            <p:nvSpPr>
              <p:cNvPr id="6" name="TextBox 5">
                <a:extLst>
                  <a:ext uri="{FF2B5EF4-FFF2-40B4-BE49-F238E27FC236}">
                    <a16:creationId xmlns:a16="http://schemas.microsoft.com/office/drawing/2014/main" id="{FF5625BC-FC49-7EA3-AA4B-CBB79DD05913}"/>
                  </a:ext>
                </a:extLst>
              </p:cNvPr>
              <p:cNvSpPr txBox="1">
                <a:spLocks noRot="1" noChangeAspect="1" noMove="1" noResize="1" noEditPoints="1" noAdjustHandles="1" noChangeArrowheads="1" noChangeShapeType="1" noTextEdit="1"/>
              </p:cNvSpPr>
              <p:nvPr/>
            </p:nvSpPr>
            <p:spPr>
              <a:xfrm>
                <a:off x="97971" y="881743"/>
                <a:ext cx="5516880" cy="6826164"/>
              </a:xfrm>
              <a:prstGeom prst="rect">
                <a:avLst/>
              </a:prstGeom>
              <a:blipFill>
                <a:blip r:embed="rId2"/>
                <a:stretch>
                  <a:fillRect l="-884" t="-536"/>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C34B74-2B84-8A06-233C-A3E55E5C0820}"/>
                  </a:ext>
                </a:extLst>
              </p:cNvPr>
              <p:cNvSpPr txBox="1"/>
              <p:nvPr/>
            </p:nvSpPr>
            <p:spPr>
              <a:xfrm>
                <a:off x="5374640" y="881744"/>
                <a:ext cx="2763520" cy="1577483"/>
              </a:xfrm>
              <a:prstGeom prst="rect">
                <a:avLst/>
              </a:prstGeom>
              <a:noFill/>
            </p:spPr>
            <p:txBody>
              <a:bodyPr wrap="square" rtlCol="0">
                <a:spAutoFit/>
              </a:bodyPr>
              <a:lstStyle/>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𝑎𝑐𝑐</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𝑣𝑒𝑙𝑥</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𝑎𝑐𝑐𝑥</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𝑣𝑒𝑙𝑦</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𝑎𝑐𝑐𝑦</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001" sz="1800" dirty="0">
                  <a:effectLst/>
                  <a:latin typeface="Times New Roman" panose="02020603050405020304" pitchFamily="18" charset="0"/>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54C34B74-2B84-8A06-233C-A3E55E5C0820}"/>
                  </a:ext>
                </a:extLst>
              </p:cNvPr>
              <p:cNvSpPr txBox="1">
                <a:spLocks noRot="1" noChangeAspect="1" noMove="1" noResize="1" noEditPoints="1" noAdjustHandles="1" noChangeArrowheads="1" noChangeShapeType="1" noTextEdit="1"/>
              </p:cNvSpPr>
              <p:nvPr/>
            </p:nvSpPr>
            <p:spPr>
              <a:xfrm>
                <a:off x="5374640" y="881744"/>
                <a:ext cx="2763520" cy="1577483"/>
              </a:xfrm>
              <a:prstGeom prst="rect">
                <a:avLst/>
              </a:prstGeom>
              <a:blipFill>
                <a:blip r:embed="rId3"/>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2D4234-B6DD-26B9-222D-715D1C70A095}"/>
                  </a:ext>
                </a:extLst>
              </p:cNvPr>
              <p:cNvSpPr txBox="1"/>
              <p:nvPr/>
            </p:nvSpPr>
            <p:spPr>
              <a:xfrm>
                <a:off x="8138160" y="823065"/>
                <a:ext cx="2997200" cy="1507977"/>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𝑝𝑜𝑠</m:t>
                          </m:r>
                        </m:sub>
                      </m:sSub>
                      <m:r>
                        <a:rPr lang="fr-FR" i="1">
                          <a:latin typeface="Cambria Math" panose="02040503050406030204" pitchFamily="18" charset="0"/>
                        </a:rPr>
                        <m:t>=</m:t>
                      </m:r>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𝑎𝑐𝑐</m:t>
                          </m:r>
                        </m:sub>
                      </m:sSub>
                      <m:r>
                        <a:rPr lang="fr-FR" i="1">
                          <a:latin typeface="Cambria Math" panose="02040503050406030204" pitchFamily="18" charset="0"/>
                        </a:rPr>
                        <m:t>∗</m:t>
                      </m:r>
                      <m:sSup>
                        <m:sSupPr>
                          <m:ctrlPr>
                            <a:rPr lang="en-001" i="1">
                              <a:latin typeface="Cambria Math" panose="02040503050406030204" pitchFamily="18" charset="0"/>
                            </a:rPr>
                          </m:ctrlPr>
                        </m:sSupPr>
                        <m:e>
                          <m:r>
                            <a:rPr lang="fr-FR" i="1">
                              <a:latin typeface="Cambria Math" panose="02040503050406030204" pitchFamily="18" charset="0"/>
                            </a:rPr>
                            <m:t>𝑑𝑡</m:t>
                          </m:r>
                        </m:e>
                        <m:sup>
                          <m:r>
                            <a:rPr lang="fr-FR" i="1">
                              <a:latin typeface="Cambria Math" panose="02040503050406030204" pitchFamily="18" charset="0"/>
                            </a:rPr>
                            <m:t>2</m:t>
                          </m:r>
                        </m:sup>
                      </m:sSup>
                      <m:r>
                        <a:rPr lang="fr-FR" i="1">
                          <a:latin typeface="Cambria Math" panose="02040503050406030204" pitchFamily="18" charset="0"/>
                        </a:rPr>
                        <m:t>/2</m:t>
                      </m:r>
                    </m:oMath>
                  </m:oMathPara>
                </a14:m>
                <a:endParaRPr lang="en-001" dirty="0"/>
              </a:p>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𝑝𝑜𝑠𝑥</m:t>
                          </m:r>
                        </m:sub>
                      </m:sSub>
                      <m:r>
                        <a:rPr lang="fr-FR" i="1">
                          <a:latin typeface="Cambria Math" panose="02040503050406030204" pitchFamily="18" charset="0"/>
                        </a:rPr>
                        <m:t>=</m:t>
                      </m:r>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𝑎𝑐𝑐𝑥</m:t>
                          </m:r>
                        </m:sub>
                      </m:sSub>
                      <m:r>
                        <a:rPr lang="fr-FR" i="1">
                          <a:latin typeface="Cambria Math" panose="02040503050406030204" pitchFamily="18" charset="0"/>
                        </a:rPr>
                        <m:t>∗</m:t>
                      </m:r>
                      <m:sSup>
                        <m:sSupPr>
                          <m:ctrlPr>
                            <a:rPr lang="en-001" i="1">
                              <a:latin typeface="Cambria Math" panose="02040503050406030204" pitchFamily="18" charset="0"/>
                            </a:rPr>
                          </m:ctrlPr>
                        </m:sSupPr>
                        <m:e>
                          <m:r>
                            <a:rPr lang="fr-FR" i="1">
                              <a:latin typeface="Cambria Math" panose="02040503050406030204" pitchFamily="18" charset="0"/>
                            </a:rPr>
                            <m:t>𝑑𝑡</m:t>
                          </m:r>
                        </m:e>
                        <m:sup>
                          <m:r>
                            <a:rPr lang="fr-FR" i="1">
                              <a:latin typeface="Cambria Math" panose="02040503050406030204" pitchFamily="18" charset="0"/>
                            </a:rPr>
                            <m:t>2</m:t>
                          </m:r>
                        </m:sup>
                      </m:sSup>
                      <m:r>
                        <a:rPr lang="fr-FR" i="1">
                          <a:latin typeface="Cambria Math" panose="02040503050406030204" pitchFamily="18" charset="0"/>
                        </a:rPr>
                        <m:t>/2</m:t>
                      </m:r>
                    </m:oMath>
                  </m:oMathPara>
                </a14:m>
                <a:endParaRPr lang="en-001" dirty="0"/>
              </a:p>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𝑝𝑜𝑠𝑦</m:t>
                          </m:r>
                        </m:sub>
                      </m:sSub>
                      <m:r>
                        <a:rPr lang="fr-FR" i="1">
                          <a:latin typeface="Cambria Math" panose="02040503050406030204" pitchFamily="18" charset="0"/>
                        </a:rPr>
                        <m:t>=</m:t>
                      </m:r>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𝑎𝑐𝑐𝑦</m:t>
                          </m:r>
                        </m:sub>
                      </m:sSub>
                      <m:r>
                        <a:rPr lang="fr-FR" i="1">
                          <a:latin typeface="Cambria Math" panose="02040503050406030204" pitchFamily="18" charset="0"/>
                        </a:rPr>
                        <m:t>∗</m:t>
                      </m:r>
                      <m:sSup>
                        <m:sSupPr>
                          <m:ctrlPr>
                            <a:rPr lang="en-001" i="1">
                              <a:latin typeface="Cambria Math" panose="02040503050406030204" pitchFamily="18" charset="0"/>
                            </a:rPr>
                          </m:ctrlPr>
                        </m:sSupPr>
                        <m:e>
                          <m:r>
                            <a:rPr lang="fr-FR" i="1">
                              <a:latin typeface="Cambria Math" panose="02040503050406030204" pitchFamily="18" charset="0"/>
                            </a:rPr>
                            <m:t>𝑑𝑡</m:t>
                          </m:r>
                        </m:e>
                        <m:sup>
                          <m:r>
                            <a:rPr lang="fr-FR" i="1">
                              <a:latin typeface="Cambria Math" panose="02040503050406030204" pitchFamily="18" charset="0"/>
                            </a:rPr>
                            <m:t>2</m:t>
                          </m:r>
                        </m:sup>
                      </m:sSup>
                      <m:r>
                        <a:rPr lang="fr-FR" i="1">
                          <a:latin typeface="Cambria Math" panose="02040503050406030204" pitchFamily="18" charset="0"/>
                        </a:rPr>
                        <m:t>/2</m:t>
                      </m:r>
                    </m:oMath>
                  </m:oMathPara>
                </a14:m>
                <a:endParaRPr lang="en-001" dirty="0"/>
              </a:p>
            </p:txBody>
          </p:sp>
        </mc:Choice>
        <mc:Fallback xmlns="">
          <p:sp>
            <p:nvSpPr>
              <p:cNvPr id="10" name="TextBox 9">
                <a:extLst>
                  <a:ext uri="{FF2B5EF4-FFF2-40B4-BE49-F238E27FC236}">
                    <a16:creationId xmlns:a16="http://schemas.microsoft.com/office/drawing/2014/main" id="{6B2D4234-B6DD-26B9-222D-715D1C70A095}"/>
                  </a:ext>
                </a:extLst>
              </p:cNvPr>
              <p:cNvSpPr txBox="1">
                <a:spLocks noRot="1" noChangeAspect="1" noMove="1" noResize="1" noEditPoints="1" noAdjustHandles="1" noChangeArrowheads="1" noChangeShapeType="1" noTextEdit="1"/>
              </p:cNvSpPr>
              <p:nvPr/>
            </p:nvSpPr>
            <p:spPr>
              <a:xfrm>
                <a:off x="8138160" y="823065"/>
                <a:ext cx="2997200" cy="1507977"/>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5652A-0BB1-0328-18A9-448F2988E67D}"/>
                  </a:ext>
                </a:extLst>
              </p:cNvPr>
              <p:cNvSpPr txBox="1"/>
              <p:nvPr/>
            </p:nvSpPr>
            <p:spPr>
              <a:xfrm>
                <a:off x="5059680" y="2589855"/>
                <a:ext cx="6888480" cy="3729419"/>
              </a:xfrm>
              <a:prstGeom prst="rect">
                <a:avLst/>
              </a:prstGeom>
              <a:noFill/>
            </p:spPr>
            <p:txBody>
              <a:bodyPr wrap="square" rtlCol="0">
                <a:spAutoFit/>
              </a:bodyPr>
              <a:lstStyle/>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mr>
                          </m:m>
                        </m:e>
                      </m:d>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4"/>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𝑝𝑜𝑠𝑥</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𝑝𝑜𝑠𝑥</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𝑣𝑒𝑙𝑥</m:t>
                                    </m:r>
                                  </m:sub>
                                </m:sSub>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𝑝𝑜𝑠𝑦</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𝑝𝑜𝑠𝑦</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𝑣𝑒𝑙𝑦</m:t>
                                    </m:r>
                                  </m:sub>
                                </m:sSub>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𝑣𝑒𝑙𝑥</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𝑣𝑒𝑙𝑦</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mr>
                          </m:m>
                        </m:e>
                      </m:d>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4"/>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
                        </m:e>
                      </m:d>
                    </m:oMath>
                  </m:oMathPara>
                </a14:m>
                <a:endParaRPr lang="en-001" sz="1800" dirty="0">
                  <a:effectLst/>
                  <a:latin typeface="Times New Roman" panose="02020603050405020304" pitchFamily="18" charset="0"/>
                  <a:ea typeface="Times New Roman" panose="02020603050405020304" pitchFamily="18" charset="0"/>
                </a:endParaRPr>
              </a:p>
              <a:p>
                <a:endParaRPr lang="en-001" dirty="0"/>
              </a:p>
            </p:txBody>
          </p:sp>
        </mc:Choice>
        <mc:Fallback xmlns="">
          <p:sp>
            <p:nvSpPr>
              <p:cNvPr id="11" name="TextBox 10">
                <a:extLst>
                  <a:ext uri="{FF2B5EF4-FFF2-40B4-BE49-F238E27FC236}">
                    <a16:creationId xmlns:a16="http://schemas.microsoft.com/office/drawing/2014/main" id="{7B45652A-0BB1-0328-18A9-448F2988E67D}"/>
                  </a:ext>
                </a:extLst>
              </p:cNvPr>
              <p:cNvSpPr txBox="1">
                <a:spLocks noRot="1" noChangeAspect="1" noMove="1" noResize="1" noEditPoints="1" noAdjustHandles="1" noChangeArrowheads="1" noChangeShapeType="1" noTextEdit="1"/>
              </p:cNvSpPr>
              <p:nvPr/>
            </p:nvSpPr>
            <p:spPr>
              <a:xfrm>
                <a:off x="5059680" y="2589855"/>
                <a:ext cx="6888480" cy="3729419"/>
              </a:xfrm>
              <a:prstGeom prst="rect">
                <a:avLst/>
              </a:prstGeom>
              <a:blipFill>
                <a:blip r:embed="rId5"/>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5B6976-31AD-BAF4-F742-EA75ABD9A8DF}"/>
                  </a:ext>
                </a:extLst>
              </p:cNvPr>
              <p:cNvSpPr txBox="1"/>
              <p:nvPr/>
            </p:nvSpPr>
            <p:spPr>
              <a:xfrm>
                <a:off x="641629" y="1303592"/>
                <a:ext cx="4314548"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en-001" sz="1800" dirty="0">
                  <a:effectLst/>
                  <a:latin typeface="Times New Roman" panose="02020603050405020304" pitchFamily="18" charset="0"/>
                  <a:ea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F5B6976-31AD-BAF4-F742-EA75ABD9A8DF}"/>
                  </a:ext>
                </a:extLst>
              </p:cNvPr>
              <p:cNvSpPr txBox="1">
                <a:spLocks noRot="1" noChangeAspect="1" noMove="1" noResize="1" noEditPoints="1" noAdjustHandles="1" noChangeArrowheads="1" noChangeShapeType="1" noTextEdit="1"/>
              </p:cNvSpPr>
              <p:nvPr/>
            </p:nvSpPr>
            <p:spPr>
              <a:xfrm>
                <a:off x="641629" y="1303592"/>
                <a:ext cx="4314548" cy="507831"/>
              </a:xfrm>
              <a:prstGeom prst="rect">
                <a:avLst/>
              </a:prstGeom>
              <a:blipFill>
                <a:blip r:embed="rId6"/>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0E22B8-9C7B-674F-A9E9-ACC83BD03F30}"/>
                  </a:ext>
                </a:extLst>
              </p:cNvPr>
              <p:cNvSpPr txBox="1"/>
              <p:nvPr/>
            </p:nvSpPr>
            <p:spPr>
              <a:xfrm>
                <a:off x="-129593" y="1688135"/>
                <a:ext cx="4314548"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𝐴</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en-001" dirty="0">
                  <a:latin typeface="Times New Roman" panose="02020603050405020304" pitchFamily="18" charset="0"/>
                  <a:ea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180E22B8-9C7B-674F-A9E9-ACC83BD03F30}"/>
                  </a:ext>
                </a:extLst>
              </p:cNvPr>
              <p:cNvSpPr txBox="1">
                <a:spLocks noRot="1" noChangeAspect="1" noMove="1" noResize="1" noEditPoints="1" noAdjustHandles="1" noChangeArrowheads="1" noChangeShapeType="1" noTextEdit="1"/>
              </p:cNvSpPr>
              <p:nvPr/>
            </p:nvSpPr>
            <p:spPr>
              <a:xfrm>
                <a:off x="-129593" y="1688135"/>
                <a:ext cx="4314548" cy="507831"/>
              </a:xfrm>
              <a:prstGeom prst="rect">
                <a:avLst/>
              </a:prstGeom>
              <a:blipFill>
                <a:blip r:embed="rId7"/>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3667769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03</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1965709" y="3219488"/>
            <a:ext cx="8260595" cy="1754326"/>
          </a:xfrm>
          <a:prstGeom prst="rect">
            <a:avLst/>
          </a:prstGeom>
          <a:noFill/>
        </p:spPr>
        <p:txBody>
          <a:bodyPr wrap="none" rtlCol="0">
            <a:spAutoFit/>
          </a:bodyPr>
          <a:lstStyle/>
          <a:p>
            <a:pPr algn="ctr"/>
            <a:r>
              <a:rPr lang="en-US" altLang="zh-CN" sz="5400" b="1" dirty="0">
                <a:solidFill>
                  <a:schemeClr val="bg1"/>
                </a:solidFill>
                <a:cs typeface="+mn-ea"/>
                <a:sym typeface="+mn-lt"/>
              </a:rPr>
              <a:t>TRUYỀN NHẬN DỮ LIỆU</a:t>
            </a:r>
          </a:p>
          <a:p>
            <a:pPr algn="ctr"/>
            <a:r>
              <a:rPr lang="en-US" altLang="zh-CN" sz="5400" b="1" dirty="0">
                <a:solidFill>
                  <a:schemeClr val="bg1"/>
                </a:solidFill>
                <a:cs typeface="+mn-ea"/>
                <a:sym typeface="+mn-lt"/>
              </a:rPr>
              <a:t>VÀ GIAO DIỆN</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990302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矩形 4">
            <a:extLst>
              <a:ext uri="{FF2B5EF4-FFF2-40B4-BE49-F238E27FC236}">
                <a16:creationId xmlns:a16="http://schemas.microsoft.com/office/drawing/2014/main" id="{687E36EB-E13B-DDE2-0D99-4D0406F10426}"/>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MQTT LÀ GÌ?</a:t>
            </a:r>
            <a:endParaRPr lang="zh-CN" altLang="en-US" sz="3200" b="1" dirty="0">
              <a:solidFill>
                <a:schemeClr val="bg1"/>
              </a:solidFill>
              <a:cs typeface="+mn-ea"/>
              <a:sym typeface="+mn-lt"/>
            </a:endParaRPr>
          </a:p>
        </p:txBody>
      </p:sp>
      <p:pic>
        <p:nvPicPr>
          <p:cNvPr id="9" name="Picture 8" descr="Icon&#10;&#10;Description automatically generated">
            <a:extLst>
              <a:ext uri="{FF2B5EF4-FFF2-40B4-BE49-F238E27FC236}">
                <a16:creationId xmlns:a16="http://schemas.microsoft.com/office/drawing/2014/main" id="{AB1446A5-E6BB-7C16-B7CC-F6C45B32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287" y="2531266"/>
            <a:ext cx="2438095" cy="2438095"/>
          </a:xfrm>
          <a:prstGeom prst="rect">
            <a:avLst/>
          </a:prstGeom>
        </p:spPr>
      </p:pic>
      <p:sp>
        <p:nvSpPr>
          <p:cNvPr id="10" name="TextBox 9">
            <a:extLst>
              <a:ext uri="{FF2B5EF4-FFF2-40B4-BE49-F238E27FC236}">
                <a16:creationId xmlns:a16="http://schemas.microsoft.com/office/drawing/2014/main" id="{D6B89F53-A531-040A-01BF-89A47533183A}"/>
              </a:ext>
            </a:extLst>
          </p:cNvPr>
          <p:cNvSpPr txBox="1"/>
          <p:nvPr/>
        </p:nvSpPr>
        <p:spPr>
          <a:xfrm>
            <a:off x="3744857" y="746805"/>
            <a:ext cx="3826276" cy="1011752"/>
          </a:xfrm>
          <a:prstGeom prst="rect">
            <a:avLst/>
          </a:prstGeom>
          <a:noFill/>
        </p:spPr>
        <p:txBody>
          <a:bodyPr wrap="square" rtlCol="0">
            <a:spAutoFit/>
          </a:bodyPr>
          <a:lstStyle/>
          <a:p>
            <a:pPr algn="ctr">
              <a:lnSpc>
                <a:spcPct val="150000"/>
              </a:lnSpc>
            </a:pPr>
            <a:r>
              <a:rPr lang="en-US" sz="2400" b="1" dirty="0"/>
              <a:t>MQTT</a:t>
            </a:r>
          </a:p>
          <a:p>
            <a:pPr algn="ctr">
              <a:lnSpc>
                <a:spcPct val="150000"/>
              </a:lnSpc>
            </a:pPr>
            <a:r>
              <a:rPr lang="en-US" sz="1800" b="1" dirty="0">
                <a:effectLst/>
                <a:latin typeface="Times New Roman" panose="02020603050405020304" pitchFamily="18" charset="0"/>
                <a:ea typeface="Times New Roman" panose="02020603050405020304" pitchFamily="18" charset="0"/>
              </a:rPr>
              <a:t>Message Queue Telemetry Transport </a:t>
            </a:r>
            <a:endParaRPr lang="en-001" b="1" dirty="0"/>
          </a:p>
        </p:txBody>
      </p:sp>
      <p:pic>
        <p:nvPicPr>
          <p:cNvPr id="12" name="Picture 11" descr="A picture containing icon&#10;&#10;Description automatically generated">
            <a:extLst>
              <a:ext uri="{FF2B5EF4-FFF2-40B4-BE49-F238E27FC236}">
                <a16:creationId xmlns:a16="http://schemas.microsoft.com/office/drawing/2014/main" id="{1BF4EBB7-29C3-94DA-29F4-967A8A45F4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2265" y="4723911"/>
            <a:ext cx="1299443" cy="1299443"/>
          </a:xfrm>
          <a:prstGeom prst="rect">
            <a:avLst/>
          </a:prstGeom>
        </p:spPr>
      </p:pic>
      <p:cxnSp>
        <p:nvCxnSpPr>
          <p:cNvPr id="14" name="Straight Arrow Connector 13">
            <a:extLst>
              <a:ext uri="{FF2B5EF4-FFF2-40B4-BE49-F238E27FC236}">
                <a16:creationId xmlns:a16="http://schemas.microsoft.com/office/drawing/2014/main" id="{25F09549-E77E-B043-BC35-6712C21FF32D}"/>
              </a:ext>
            </a:extLst>
          </p:cNvPr>
          <p:cNvCxnSpPr>
            <a:cxnSpLocks/>
          </p:cNvCxnSpPr>
          <p:nvPr/>
        </p:nvCxnSpPr>
        <p:spPr>
          <a:xfrm>
            <a:off x="6743045" y="3703043"/>
            <a:ext cx="2305883" cy="16233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21" name="Picture 20" descr="Shape&#10;&#10;Description automatically generated">
            <a:extLst>
              <a:ext uri="{FF2B5EF4-FFF2-40B4-BE49-F238E27FC236}">
                <a16:creationId xmlns:a16="http://schemas.microsoft.com/office/drawing/2014/main" id="{D2F49532-39DF-9855-D40E-911838FD5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9358" y="2007893"/>
            <a:ext cx="2045256" cy="2045256"/>
          </a:xfrm>
          <a:prstGeom prst="rect">
            <a:avLst/>
          </a:prstGeom>
        </p:spPr>
      </p:pic>
      <p:cxnSp>
        <p:nvCxnSpPr>
          <p:cNvPr id="22" name="Straight Arrow Connector 21">
            <a:extLst>
              <a:ext uri="{FF2B5EF4-FFF2-40B4-BE49-F238E27FC236}">
                <a16:creationId xmlns:a16="http://schemas.microsoft.com/office/drawing/2014/main" id="{308C72F6-A88D-2E35-2941-79B80C2B2D05}"/>
              </a:ext>
            </a:extLst>
          </p:cNvPr>
          <p:cNvCxnSpPr>
            <a:cxnSpLocks/>
          </p:cNvCxnSpPr>
          <p:nvPr/>
        </p:nvCxnSpPr>
        <p:spPr>
          <a:xfrm flipV="1">
            <a:off x="6807598" y="2928573"/>
            <a:ext cx="1911761" cy="3699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17DBAAD6-9B86-CC57-CBC2-D46017FB91F6}"/>
              </a:ext>
            </a:extLst>
          </p:cNvPr>
          <p:cNvSpPr txBox="1"/>
          <p:nvPr/>
        </p:nvSpPr>
        <p:spPr>
          <a:xfrm>
            <a:off x="4924450" y="4969361"/>
            <a:ext cx="1491448" cy="523220"/>
          </a:xfrm>
          <a:prstGeom prst="rect">
            <a:avLst/>
          </a:prstGeom>
          <a:noFill/>
        </p:spPr>
        <p:txBody>
          <a:bodyPr wrap="square" rtlCol="0">
            <a:spAutoFit/>
          </a:bodyPr>
          <a:lstStyle/>
          <a:p>
            <a:pPr algn="ctr"/>
            <a:r>
              <a:rPr lang="en-US" sz="2800" b="1" dirty="0"/>
              <a:t>Broker</a:t>
            </a:r>
            <a:endParaRPr lang="en-001" b="1" dirty="0"/>
          </a:p>
        </p:txBody>
      </p:sp>
      <p:pic>
        <p:nvPicPr>
          <p:cNvPr id="13" name="Picture 12" descr="A picture containing shape&#10;&#10;Description automatically generated">
            <a:extLst>
              <a:ext uri="{FF2B5EF4-FFF2-40B4-BE49-F238E27FC236}">
                <a16:creationId xmlns:a16="http://schemas.microsoft.com/office/drawing/2014/main" id="{D24D566A-DD38-104E-9AF7-73ACB18C45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325" y="2142203"/>
            <a:ext cx="1860985" cy="1860985"/>
          </a:xfrm>
          <a:prstGeom prst="rect">
            <a:avLst/>
          </a:prstGeom>
        </p:spPr>
      </p:pic>
      <p:cxnSp>
        <p:nvCxnSpPr>
          <p:cNvPr id="17" name="Straight Arrow Connector 16">
            <a:extLst>
              <a:ext uri="{FF2B5EF4-FFF2-40B4-BE49-F238E27FC236}">
                <a16:creationId xmlns:a16="http://schemas.microsoft.com/office/drawing/2014/main" id="{171AF259-2D90-4085-0137-0F2791FDA1CE}"/>
              </a:ext>
            </a:extLst>
          </p:cNvPr>
          <p:cNvCxnSpPr>
            <a:cxnSpLocks/>
          </p:cNvCxnSpPr>
          <p:nvPr/>
        </p:nvCxnSpPr>
        <p:spPr>
          <a:xfrm>
            <a:off x="2339849" y="3298473"/>
            <a:ext cx="2008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descr="Icon&#10;&#10;Description automatically generated">
            <a:extLst>
              <a:ext uri="{FF2B5EF4-FFF2-40B4-BE49-F238E27FC236}">
                <a16:creationId xmlns:a16="http://schemas.microsoft.com/office/drawing/2014/main" id="{C8FB6241-F319-BB50-0894-9296E9AC1A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6" y="4706059"/>
            <a:ext cx="1573043" cy="1573043"/>
          </a:xfrm>
          <a:prstGeom prst="rect">
            <a:avLst/>
          </a:prstGeom>
        </p:spPr>
      </p:pic>
      <p:cxnSp>
        <p:nvCxnSpPr>
          <p:cNvPr id="27" name="Straight Arrow Connector 26">
            <a:extLst>
              <a:ext uri="{FF2B5EF4-FFF2-40B4-BE49-F238E27FC236}">
                <a16:creationId xmlns:a16="http://schemas.microsoft.com/office/drawing/2014/main" id="{F91F6164-08EB-FAA0-1FD7-AB6CDC5B8FA8}"/>
              </a:ext>
            </a:extLst>
          </p:cNvPr>
          <p:cNvCxnSpPr>
            <a:cxnSpLocks/>
            <a:stCxn id="26" idx="3"/>
            <a:endCxn id="9" idx="1"/>
          </p:cNvCxnSpPr>
          <p:nvPr/>
        </p:nvCxnSpPr>
        <p:spPr>
          <a:xfrm flipV="1">
            <a:off x="2339849" y="3750314"/>
            <a:ext cx="2008438" cy="1742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23494177-A45B-4844-AFB4-FF4DEF33AEC3}"/>
              </a:ext>
            </a:extLst>
          </p:cNvPr>
          <p:cNvSpPr txBox="1"/>
          <p:nvPr/>
        </p:nvSpPr>
        <p:spPr>
          <a:xfrm>
            <a:off x="2886973" y="2887887"/>
            <a:ext cx="1450706" cy="369332"/>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2" name="TextBox 41">
            <a:extLst>
              <a:ext uri="{FF2B5EF4-FFF2-40B4-BE49-F238E27FC236}">
                <a16:creationId xmlns:a16="http://schemas.microsoft.com/office/drawing/2014/main" id="{60A2CF8A-B15D-D5D1-E4F9-2C233A5B9E69}"/>
              </a:ext>
            </a:extLst>
          </p:cNvPr>
          <p:cNvSpPr txBox="1"/>
          <p:nvPr/>
        </p:nvSpPr>
        <p:spPr>
          <a:xfrm rot="19003633">
            <a:off x="2526131" y="4228822"/>
            <a:ext cx="1450706" cy="369332"/>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3" name="TextBox 42">
            <a:extLst>
              <a:ext uri="{FF2B5EF4-FFF2-40B4-BE49-F238E27FC236}">
                <a16:creationId xmlns:a16="http://schemas.microsoft.com/office/drawing/2014/main" id="{B9A4083D-2C70-B5C2-086E-6B8241A0E139}"/>
              </a:ext>
            </a:extLst>
          </p:cNvPr>
          <p:cNvSpPr txBox="1"/>
          <p:nvPr/>
        </p:nvSpPr>
        <p:spPr>
          <a:xfrm rot="20891634">
            <a:off x="7142951" y="2702937"/>
            <a:ext cx="1219838" cy="369900"/>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4" name="TextBox 43">
            <a:extLst>
              <a:ext uri="{FF2B5EF4-FFF2-40B4-BE49-F238E27FC236}">
                <a16:creationId xmlns:a16="http://schemas.microsoft.com/office/drawing/2014/main" id="{C08D4322-813B-6B90-6CA4-12FBFC3FDE21}"/>
              </a:ext>
            </a:extLst>
          </p:cNvPr>
          <p:cNvSpPr txBox="1"/>
          <p:nvPr/>
        </p:nvSpPr>
        <p:spPr>
          <a:xfrm rot="2295464">
            <a:off x="7529697" y="4350636"/>
            <a:ext cx="1450706" cy="369332"/>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5" name="TextBox 44">
            <a:extLst>
              <a:ext uri="{FF2B5EF4-FFF2-40B4-BE49-F238E27FC236}">
                <a16:creationId xmlns:a16="http://schemas.microsoft.com/office/drawing/2014/main" id="{D0E362A7-18B0-15E2-8D8A-2FB05CD3B2C0}"/>
              </a:ext>
            </a:extLst>
          </p:cNvPr>
          <p:cNvSpPr txBox="1"/>
          <p:nvPr/>
        </p:nvSpPr>
        <p:spPr>
          <a:xfrm rot="20891634">
            <a:off x="7128942" y="3130858"/>
            <a:ext cx="1219838" cy="369900"/>
          </a:xfrm>
          <a:prstGeom prst="rect">
            <a:avLst/>
          </a:prstGeom>
          <a:noFill/>
        </p:spPr>
        <p:txBody>
          <a:bodyPr wrap="square" rtlCol="0">
            <a:spAutoFit/>
          </a:bodyPr>
          <a:lstStyle/>
          <a:p>
            <a:r>
              <a:rPr lang="en-US" dirty="0">
                <a:solidFill>
                  <a:srgbClr val="C00000"/>
                </a:solidFill>
              </a:rPr>
              <a:t>Subscribe</a:t>
            </a:r>
            <a:endParaRPr lang="en-001" dirty="0">
              <a:solidFill>
                <a:srgbClr val="C00000"/>
              </a:solidFill>
            </a:endParaRPr>
          </a:p>
        </p:txBody>
      </p:sp>
      <p:sp>
        <p:nvSpPr>
          <p:cNvPr id="47" name="TextBox 46">
            <a:extLst>
              <a:ext uri="{FF2B5EF4-FFF2-40B4-BE49-F238E27FC236}">
                <a16:creationId xmlns:a16="http://schemas.microsoft.com/office/drawing/2014/main" id="{D37794BF-FAF5-DAE0-68B0-A7DA9BE29B56}"/>
              </a:ext>
            </a:extLst>
          </p:cNvPr>
          <p:cNvSpPr txBox="1"/>
          <p:nvPr/>
        </p:nvSpPr>
        <p:spPr>
          <a:xfrm rot="2105345">
            <a:off x="7172418" y="4521109"/>
            <a:ext cx="1219838" cy="369900"/>
          </a:xfrm>
          <a:prstGeom prst="rect">
            <a:avLst/>
          </a:prstGeom>
          <a:noFill/>
        </p:spPr>
        <p:txBody>
          <a:bodyPr wrap="square" rtlCol="0">
            <a:spAutoFit/>
          </a:bodyPr>
          <a:lstStyle/>
          <a:p>
            <a:r>
              <a:rPr lang="en-US" dirty="0">
                <a:solidFill>
                  <a:srgbClr val="C00000"/>
                </a:solidFill>
              </a:rPr>
              <a:t>Subscribe</a:t>
            </a:r>
            <a:endParaRPr lang="en-001" dirty="0">
              <a:solidFill>
                <a:srgbClr val="C00000"/>
              </a:solidFill>
            </a:endParaRPr>
          </a:p>
        </p:txBody>
      </p:sp>
      <p:sp>
        <p:nvSpPr>
          <p:cNvPr id="48" name="TextBox 47">
            <a:extLst>
              <a:ext uri="{FF2B5EF4-FFF2-40B4-BE49-F238E27FC236}">
                <a16:creationId xmlns:a16="http://schemas.microsoft.com/office/drawing/2014/main" id="{C12A2428-B258-B9AE-701E-D937B194636A}"/>
              </a:ext>
            </a:extLst>
          </p:cNvPr>
          <p:cNvSpPr txBox="1"/>
          <p:nvPr/>
        </p:nvSpPr>
        <p:spPr>
          <a:xfrm>
            <a:off x="2886973" y="5657671"/>
            <a:ext cx="3362907" cy="1200329"/>
          </a:xfrm>
          <a:prstGeom prst="rect">
            <a:avLst/>
          </a:prstGeom>
          <a:noFill/>
        </p:spPr>
        <p:txBody>
          <a:bodyPr wrap="square" rtlCol="0">
            <a:spAutoFit/>
          </a:bodyPr>
          <a:lstStyle/>
          <a:p>
            <a:r>
              <a:rPr lang="en-US" dirty="0"/>
              <a:t>Topic name: data</a:t>
            </a:r>
          </a:p>
          <a:p>
            <a:r>
              <a:rPr lang="en-US" dirty="0">
                <a:solidFill>
                  <a:srgbClr val="00B050"/>
                </a:solidFill>
              </a:rPr>
              <a:t>Publish </a:t>
            </a:r>
            <a:r>
              <a:rPr lang="en-US" dirty="0"/>
              <a:t>to topic data</a:t>
            </a:r>
          </a:p>
          <a:p>
            <a:r>
              <a:rPr lang="en-US" dirty="0">
                <a:solidFill>
                  <a:srgbClr val="C00000"/>
                </a:solidFill>
              </a:rPr>
              <a:t>Subscribe</a:t>
            </a:r>
            <a:r>
              <a:rPr lang="en-US" dirty="0">
                <a:solidFill>
                  <a:srgbClr val="00B050"/>
                </a:solidFill>
              </a:rPr>
              <a:t> </a:t>
            </a:r>
            <a:r>
              <a:rPr lang="en-US" dirty="0"/>
              <a:t>to topic data</a:t>
            </a:r>
          </a:p>
          <a:p>
            <a:endParaRPr lang="en-001" dirty="0"/>
          </a:p>
        </p:txBody>
      </p:sp>
    </p:spTree>
    <p:extLst>
      <p:ext uri="{BB962C8B-B14F-4D97-AF65-F5344CB8AC3E}">
        <p14:creationId xmlns:p14="http://schemas.microsoft.com/office/powerpoint/2010/main" val="3994861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矩形 4">
            <a:extLst>
              <a:ext uri="{FF2B5EF4-FFF2-40B4-BE49-F238E27FC236}">
                <a16:creationId xmlns:a16="http://schemas.microsoft.com/office/drawing/2014/main" id="{0211409A-0677-2C71-0E5E-638D24C03C94}"/>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ỨNG DỤNG MQTT TRONG ĐỀ TÀI</a:t>
            </a:r>
            <a:endParaRPr lang="zh-CN" altLang="en-US" sz="3200" b="1" dirty="0">
              <a:solidFill>
                <a:schemeClr val="bg1"/>
              </a:solidFill>
              <a:cs typeface="+mn-ea"/>
              <a:sym typeface="+mn-lt"/>
            </a:endParaRPr>
          </a:p>
        </p:txBody>
      </p:sp>
      <p:pic>
        <p:nvPicPr>
          <p:cNvPr id="5" name="Hình ảnh 1" descr="Ảnh có chứa thiết bị điện tử, mạch&#10;&#10;Mô tả được tạo tự động">
            <a:extLst>
              <a:ext uri="{FF2B5EF4-FFF2-40B4-BE49-F238E27FC236}">
                <a16:creationId xmlns:a16="http://schemas.microsoft.com/office/drawing/2014/main" id="{B143E753-93D3-EEA8-8484-6A51995502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761" b="22474"/>
          <a:stretch/>
        </p:blipFill>
        <p:spPr bwMode="auto">
          <a:xfrm rot="10800000" flipV="1">
            <a:off x="4141573" y="1613534"/>
            <a:ext cx="2339975" cy="1445260"/>
          </a:xfrm>
          <a:prstGeom prst="rect">
            <a:avLst/>
          </a:prstGeom>
          <a:noFill/>
          <a:ln>
            <a:noFill/>
          </a:ln>
          <a:extLst>
            <a:ext uri="{53640926-AAD7-44D8-BBD7-CCE9431645EC}">
              <a14:shadowObscured xmlns:a14="http://schemas.microsoft.com/office/drawing/2010/main"/>
            </a:ext>
          </a:extLst>
        </p:spPr>
      </p:pic>
      <p:pic>
        <p:nvPicPr>
          <p:cNvPr id="6" name="Hình ảnh 3" descr="Module định vị GPS U-Blox NEO-M8N-0-10">
            <a:extLst>
              <a:ext uri="{FF2B5EF4-FFF2-40B4-BE49-F238E27FC236}">
                <a16:creationId xmlns:a16="http://schemas.microsoft.com/office/drawing/2014/main" id="{90D531BC-62DF-EBA4-A10D-4792C90EFC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8" t="15174" r="2418" b="15475"/>
          <a:stretch/>
        </p:blipFill>
        <p:spPr bwMode="auto">
          <a:xfrm rot="10800000" flipV="1">
            <a:off x="1296456" y="1269506"/>
            <a:ext cx="1757017" cy="1280485"/>
          </a:xfrm>
          <a:prstGeom prst="rect">
            <a:avLst/>
          </a:prstGeom>
          <a:noFill/>
          <a:ln>
            <a:noFill/>
          </a:ln>
          <a:extLst>
            <a:ext uri="{53640926-AAD7-44D8-BBD7-CCE9431645EC}">
              <a14:shadowObscured xmlns:a14="http://schemas.microsoft.com/office/drawing/2010/main"/>
            </a:ext>
          </a:extLst>
        </p:spPr>
      </p:pic>
      <p:pic>
        <p:nvPicPr>
          <p:cNvPr id="7" name="Picture 6" descr="Module Cảm Biến Góc Gia Tốc 6 Trục MPU6050/GY521 Điện Tử 360(E360)">
            <a:extLst>
              <a:ext uri="{FF2B5EF4-FFF2-40B4-BE49-F238E27FC236}">
                <a16:creationId xmlns:a16="http://schemas.microsoft.com/office/drawing/2014/main" id="{96600B90-3C2D-FAFF-5CDA-939503A39A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3864" y="2437164"/>
            <a:ext cx="1877139" cy="1877139"/>
          </a:xfrm>
          <a:prstGeom prst="rect">
            <a:avLst/>
          </a:prstGeom>
          <a:noFill/>
          <a:ln>
            <a:noFill/>
          </a:ln>
        </p:spPr>
      </p:pic>
      <p:cxnSp>
        <p:nvCxnSpPr>
          <p:cNvPr id="9" name="Straight Arrow Connector 8">
            <a:extLst>
              <a:ext uri="{FF2B5EF4-FFF2-40B4-BE49-F238E27FC236}">
                <a16:creationId xmlns:a16="http://schemas.microsoft.com/office/drawing/2014/main" id="{DB32FEAB-8360-7FCA-82E7-9D83656AFF0B}"/>
              </a:ext>
            </a:extLst>
          </p:cNvPr>
          <p:cNvCxnSpPr>
            <a:cxnSpLocks/>
          </p:cNvCxnSpPr>
          <p:nvPr/>
        </p:nvCxnSpPr>
        <p:spPr>
          <a:xfrm>
            <a:off x="2796466" y="2433818"/>
            <a:ext cx="13451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066AF73-D3B8-6C64-7EDA-914B859B7434}"/>
              </a:ext>
            </a:extLst>
          </p:cNvPr>
          <p:cNvCxnSpPr>
            <a:cxnSpLocks/>
          </p:cNvCxnSpPr>
          <p:nvPr/>
        </p:nvCxnSpPr>
        <p:spPr>
          <a:xfrm>
            <a:off x="6400800" y="2433818"/>
            <a:ext cx="14959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Cloud 14">
            <a:extLst>
              <a:ext uri="{FF2B5EF4-FFF2-40B4-BE49-F238E27FC236}">
                <a16:creationId xmlns:a16="http://schemas.microsoft.com/office/drawing/2014/main" id="{91474E19-EBC6-C10A-591B-F505CAF22EAF}"/>
              </a:ext>
            </a:extLst>
          </p:cNvPr>
          <p:cNvSpPr/>
          <p:nvPr/>
        </p:nvSpPr>
        <p:spPr>
          <a:xfrm>
            <a:off x="7896795" y="1613536"/>
            <a:ext cx="2595240" cy="144525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MQTT</a:t>
            </a:r>
          </a:p>
          <a:p>
            <a:pPr algn="ctr"/>
            <a:r>
              <a:rPr lang="en-US" sz="2400" b="1" dirty="0"/>
              <a:t>BROKER</a:t>
            </a:r>
            <a:endParaRPr lang="en-001" sz="2400" b="1" dirty="0"/>
          </a:p>
        </p:txBody>
      </p:sp>
      <p:cxnSp>
        <p:nvCxnSpPr>
          <p:cNvPr id="17" name="Straight Arrow Connector 16">
            <a:extLst>
              <a:ext uri="{FF2B5EF4-FFF2-40B4-BE49-F238E27FC236}">
                <a16:creationId xmlns:a16="http://schemas.microsoft.com/office/drawing/2014/main" id="{D08A6EEA-6125-5882-EF0E-CAFA62C86A43}"/>
              </a:ext>
            </a:extLst>
          </p:cNvPr>
          <p:cNvCxnSpPr>
            <a:cxnSpLocks/>
          </p:cNvCxnSpPr>
          <p:nvPr/>
        </p:nvCxnSpPr>
        <p:spPr>
          <a:xfrm>
            <a:off x="9122795" y="3058795"/>
            <a:ext cx="0" cy="1239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3C5115E4-1D4D-26CB-B72E-26AC3EFB62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1542" y="4314303"/>
            <a:ext cx="1620036" cy="1620036"/>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F060B14B-D472-371B-3C5E-0298E0568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018" y="4297885"/>
            <a:ext cx="1976834" cy="1976834"/>
          </a:xfrm>
          <a:prstGeom prst="rect">
            <a:avLst/>
          </a:prstGeom>
        </p:spPr>
      </p:pic>
      <p:cxnSp>
        <p:nvCxnSpPr>
          <p:cNvPr id="29" name="Straight Arrow Connector 28">
            <a:extLst>
              <a:ext uri="{FF2B5EF4-FFF2-40B4-BE49-F238E27FC236}">
                <a16:creationId xmlns:a16="http://schemas.microsoft.com/office/drawing/2014/main" id="{2B01FEFC-33A4-29DD-7E59-0F9340F3C617}"/>
              </a:ext>
            </a:extLst>
          </p:cNvPr>
          <p:cNvCxnSpPr>
            <a:cxnSpLocks/>
          </p:cNvCxnSpPr>
          <p:nvPr/>
        </p:nvCxnSpPr>
        <p:spPr>
          <a:xfrm flipH="1">
            <a:off x="6232124" y="4881920"/>
            <a:ext cx="21068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1E9F524B-8E2A-F325-7675-7C9CCCF87174}"/>
              </a:ext>
            </a:extLst>
          </p:cNvPr>
          <p:cNvSpPr txBox="1"/>
          <p:nvPr/>
        </p:nvSpPr>
        <p:spPr>
          <a:xfrm>
            <a:off x="6808695" y="2045753"/>
            <a:ext cx="1088100" cy="369332"/>
          </a:xfrm>
          <a:prstGeom prst="rect">
            <a:avLst/>
          </a:prstGeom>
          <a:noFill/>
        </p:spPr>
        <p:txBody>
          <a:bodyPr wrap="square" rtlCol="0">
            <a:spAutoFit/>
          </a:bodyPr>
          <a:lstStyle/>
          <a:p>
            <a:r>
              <a:rPr lang="en-US" b="1" dirty="0"/>
              <a:t>Data</a:t>
            </a:r>
            <a:endParaRPr lang="en-001" b="1" dirty="0"/>
          </a:p>
        </p:txBody>
      </p:sp>
      <p:sp>
        <p:nvSpPr>
          <p:cNvPr id="41" name="TextBox 40">
            <a:extLst>
              <a:ext uri="{FF2B5EF4-FFF2-40B4-BE49-F238E27FC236}">
                <a16:creationId xmlns:a16="http://schemas.microsoft.com/office/drawing/2014/main" id="{17928087-690B-2827-C572-C0B38ACFFF00}"/>
              </a:ext>
            </a:extLst>
          </p:cNvPr>
          <p:cNvSpPr txBox="1"/>
          <p:nvPr/>
        </p:nvSpPr>
        <p:spPr>
          <a:xfrm>
            <a:off x="9122796" y="3214433"/>
            <a:ext cx="1122036" cy="646331"/>
          </a:xfrm>
          <a:prstGeom prst="rect">
            <a:avLst/>
          </a:prstGeom>
          <a:noFill/>
        </p:spPr>
        <p:txBody>
          <a:bodyPr wrap="square" rtlCol="0">
            <a:spAutoFit/>
          </a:bodyPr>
          <a:lstStyle/>
          <a:p>
            <a:r>
              <a:rPr lang="en-US" b="1" dirty="0"/>
              <a:t>Receive </a:t>
            </a:r>
          </a:p>
          <a:p>
            <a:r>
              <a:rPr lang="en-US" b="1" dirty="0"/>
              <a:t>Data</a:t>
            </a:r>
            <a:endParaRPr lang="en-001" b="1" dirty="0"/>
          </a:p>
        </p:txBody>
      </p:sp>
      <p:sp>
        <p:nvSpPr>
          <p:cNvPr id="42" name="TextBox 41">
            <a:extLst>
              <a:ext uri="{FF2B5EF4-FFF2-40B4-BE49-F238E27FC236}">
                <a16:creationId xmlns:a16="http://schemas.microsoft.com/office/drawing/2014/main" id="{7EEE004C-DDFF-1E3F-0CBC-13FCCCA0575C}"/>
              </a:ext>
            </a:extLst>
          </p:cNvPr>
          <p:cNvSpPr txBox="1"/>
          <p:nvPr/>
        </p:nvSpPr>
        <p:spPr>
          <a:xfrm>
            <a:off x="6715632" y="4512588"/>
            <a:ext cx="1229665" cy="369332"/>
          </a:xfrm>
          <a:prstGeom prst="rect">
            <a:avLst/>
          </a:prstGeom>
          <a:noFill/>
        </p:spPr>
        <p:txBody>
          <a:bodyPr wrap="square" rtlCol="0">
            <a:spAutoFit/>
          </a:bodyPr>
          <a:lstStyle/>
          <a:p>
            <a:pPr algn="ctr"/>
            <a:r>
              <a:rPr lang="en-US" b="1" dirty="0"/>
              <a:t>Show</a:t>
            </a:r>
            <a:endParaRPr lang="en-001" b="1" dirty="0"/>
          </a:p>
        </p:txBody>
      </p:sp>
      <p:sp>
        <p:nvSpPr>
          <p:cNvPr id="44" name="TextBox 43">
            <a:extLst>
              <a:ext uri="{FF2B5EF4-FFF2-40B4-BE49-F238E27FC236}">
                <a16:creationId xmlns:a16="http://schemas.microsoft.com/office/drawing/2014/main" id="{D1F4CFE2-C249-24EA-BC57-AE8FBDAA951F}"/>
              </a:ext>
            </a:extLst>
          </p:cNvPr>
          <p:cNvSpPr txBox="1"/>
          <p:nvPr/>
        </p:nvSpPr>
        <p:spPr>
          <a:xfrm>
            <a:off x="2991003" y="2054081"/>
            <a:ext cx="1088100" cy="369332"/>
          </a:xfrm>
          <a:prstGeom prst="rect">
            <a:avLst/>
          </a:prstGeom>
          <a:noFill/>
        </p:spPr>
        <p:txBody>
          <a:bodyPr wrap="square" rtlCol="0">
            <a:spAutoFit/>
          </a:bodyPr>
          <a:lstStyle/>
          <a:p>
            <a:r>
              <a:rPr lang="en-US" b="1" dirty="0"/>
              <a:t>Signal</a:t>
            </a:r>
            <a:endParaRPr lang="en-001" b="1" dirty="0"/>
          </a:p>
        </p:txBody>
      </p:sp>
      <p:pic>
        <p:nvPicPr>
          <p:cNvPr id="8" name="Picture 7" descr="EMQX: The World's #1 Open Source Distributed MQTT Broker">
            <a:extLst>
              <a:ext uri="{FF2B5EF4-FFF2-40B4-BE49-F238E27FC236}">
                <a16:creationId xmlns:a16="http://schemas.microsoft.com/office/drawing/2014/main" id="{FC78D268-00AC-83E4-3B72-B31A3BD8A1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0895" y="1471157"/>
            <a:ext cx="1925320" cy="1887855"/>
          </a:xfrm>
          <a:prstGeom prst="rect">
            <a:avLst/>
          </a:prstGeom>
          <a:noFill/>
          <a:ln>
            <a:noFill/>
          </a:ln>
        </p:spPr>
      </p:pic>
    </p:spTree>
    <p:extLst>
      <p:ext uri="{BB962C8B-B14F-4D97-AF65-F5344CB8AC3E}">
        <p14:creationId xmlns:p14="http://schemas.microsoft.com/office/powerpoint/2010/main" val="1340538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矩形 4">
            <a:extLst>
              <a:ext uri="{FF2B5EF4-FFF2-40B4-BE49-F238E27FC236}">
                <a16:creationId xmlns:a16="http://schemas.microsoft.com/office/drawing/2014/main" id="{1705463D-B8C2-E627-BF65-832791B90B61}"/>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GIAO DIỆN</a:t>
            </a:r>
            <a:endParaRPr lang="zh-CN" altLang="en-US" sz="3200" b="1" dirty="0">
              <a:solidFill>
                <a:schemeClr val="bg1"/>
              </a:solidFill>
              <a:cs typeface="+mn-ea"/>
              <a:sym typeface="+mn-lt"/>
            </a:endParaRPr>
          </a:p>
        </p:txBody>
      </p:sp>
      <p:pic>
        <p:nvPicPr>
          <p:cNvPr id="7" name="Picture 6">
            <a:extLst>
              <a:ext uri="{FF2B5EF4-FFF2-40B4-BE49-F238E27FC236}">
                <a16:creationId xmlns:a16="http://schemas.microsoft.com/office/drawing/2014/main" id="{E12830F4-CF0B-3FA0-0DBB-8B61B2B3065B}"/>
              </a:ext>
            </a:extLst>
          </p:cNvPr>
          <p:cNvPicPr>
            <a:picLocks noChangeAspect="1"/>
          </p:cNvPicPr>
          <p:nvPr/>
        </p:nvPicPr>
        <p:blipFill>
          <a:blip r:embed="rId2"/>
          <a:stretch>
            <a:fillRect/>
          </a:stretch>
        </p:blipFill>
        <p:spPr>
          <a:xfrm>
            <a:off x="97971" y="777135"/>
            <a:ext cx="12082509" cy="6038069"/>
          </a:xfrm>
          <a:prstGeom prst="rect">
            <a:avLst/>
          </a:prstGeom>
        </p:spPr>
      </p:pic>
    </p:spTree>
    <p:extLst>
      <p:ext uri="{BB962C8B-B14F-4D97-AF65-F5344CB8AC3E}">
        <p14:creationId xmlns:p14="http://schemas.microsoft.com/office/powerpoint/2010/main" val="340539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6295038" y="1256609"/>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01</a:t>
            </a:r>
            <a:endParaRPr lang="zh-CN" altLang="en-US" sz="3200" spc="100" dirty="0">
              <a:cs typeface="+mn-ea"/>
              <a:sym typeface="+mn-lt"/>
            </a:endParaRPr>
          </a:p>
        </p:txBody>
      </p:sp>
      <p:sp>
        <p:nvSpPr>
          <p:cNvPr id="3" name="文本框 2"/>
          <p:cNvSpPr txBox="1"/>
          <p:nvPr/>
        </p:nvSpPr>
        <p:spPr>
          <a:xfrm>
            <a:off x="7424699" y="1213580"/>
            <a:ext cx="2379177" cy="523220"/>
          </a:xfrm>
          <a:prstGeom prst="rect">
            <a:avLst/>
          </a:prstGeom>
          <a:noFill/>
        </p:spPr>
        <p:txBody>
          <a:bodyPr wrap="none" rtlCol="0">
            <a:spAutoFit/>
          </a:bodyPr>
          <a:lstStyle/>
          <a:p>
            <a:r>
              <a:rPr lang="en-US" altLang="zh-CN" sz="2800" b="1" dirty="0">
                <a:solidFill>
                  <a:srgbClr val="F5C700"/>
                </a:solidFill>
                <a:cs typeface="+mn-ea"/>
                <a:sym typeface="+mn-lt"/>
              </a:rPr>
              <a:t>TỔNG QUAN</a:t>
            </a:r>
            <a:endParaRPr lang="zh-CN" altLang="en-US" sz="2800" b="1" dirty="0">
              <a:solidFill>
                <a:srgbClr val="F5C700"/>
              </a:solidFill>
              <a:cs typeface="+mn-ea"/>
              <a:sym typeface="+mn-lt"/>
            </a:endParaRPr>
          </a:p>
        </p:txBody>
      </p:sp>
      <p:cxnSp>
        <p:nvCxnSpPr>
          <p:cNvPr id="4" name="直接连接符 3"/>
          <p:cNvCxnSpPr>
            <a:cxnSpLocks/>
          </p:cNvCxnSpPr>
          <p:nvPr/>
        </p:nvCxnSpPr>
        <p:spPr>
          <a:xfrm>
            <a:off x="7243724" y="1846252"/>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6295038" y="2258095"/>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6" name="文本框 5"/>
          <p:cNvSpPr txBox="1"/>
          <p:nvPr/>
        </p:nvSpPr>
        <p:spPr>
          <a:xfrm>
            <a:off x="7424699" y="2215066"/>
            <a:ext cx="3095719" cy="523220"/>
          </a:xfrm>
          <a:prstGeom prst="rect">
            <a:avLst/>
          </a:prstGeom>
          <a:noFill/>
        </p:spPr>
        <p:txBody>
          <a:bodyPr wrap="none" rtlCol="0">
            <a:spAutoFit/>
          </a:bodyPr>
          <a:lstStyle/>
          <a:p>
            <a:r>
              <a:rPr lang="en-US" altLang="zh-CN" sz="2800" b="1" dirty="0">
                <a:solidFill>
                  <a:srgbClr val="1D4251"/>
                </a:solidFill>
                <a:cs typeface="+mn-ea"/>
                <a:sym typeface="+mn-lt"/>
              </a:rPr>
              <a:t>THIẾT KẾ ĐỀ TÀI</a:t>
            </a:r>
            <a:endParaRPr lang="zh-CN" altLang="en-US" sz="2800" b="1" dirty="0">
              <a:solidFill>
                <a:srgbClr val="1D4251"/>
              </a:solidFill>
              <a:cs typeface="+mn-ea"/>
              <a:sym typeface="+mn-lt"/>
            </a:endParaRPr>
          </a:p>
        </p:txBody>
      </p:sp>
      <p:cxnSp>
        <p:nvCxnSpPr>
          <p:cNvPr id="7" name="直接连接符 6"/>
          <p:cNvCxnSpPr>
            <a:cxnSpLocks/>
          </p:cNvCxnSpPr>
          <p:nvPr/>
        </p:nvCxnSpPr>
        <p:spPr>
          <a:xfrm>
            <a:off x="7243724" y="2847738"/>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6295038" y="3259581"/>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03</a:t>
            </a:r>
            <a:endParaRPr lang="zh-CN" altLang="en-US" sz="3200" dirty="0">
              <a:cs typeface="+mn-ea"/>
              <a:sym typeface="+mn-lt"/>
            </a:endParaRPr>
          </a:p>
        </p:txBody>
      </p:sp>
      <p:sp>
        <p:nvSpPr>
          <p:cNvPr id="9" name="文本框 8"/>
          <p:cNvSpPr txBox="1"/>
          <p:nvPr/>
        </p:nvSpPr>
        <p:spPr>
          <a:xfrm>
            <a:off x="7424699" y="3216552"/>
            <a:ext cx="1800493" cy="523220"/>
          </a:xfrm>
          <a:prstGeom prst="rect">
            <a:avLst/>
          </a:prstGeom>
          <a:noFill/>
        </p:spPr>
        <p:txBody>
          <a:bodyPr wrap="none" rtlCol="0">
            <a:spAutoFit/>
          </a:bodyPr>
          <a:lstStyle/>
          <a:p>
            <a:r>
              <a:rPr lang="en-US" altLang="zh-CN" sz="2800" b="1" dirty="0">
                <a:solidFill>
                  <a:srgbClr val="F5C700"/>
                </a:solidFill>
                <a:cs typeface="+mn-ea"/>
                <a:sym typeface="+mn-lt"/>
              </a:rPr>
              <a:t>KẾT QUẢ</a:t>
            </a:r>
            <a:endParaRPr lang="zh-CN" altLang="en-US" sz="2800" b="1" dirty="0">
              <a:solidFill>
                <a:srgbClr val="F5C700"/>
              </a:solidFill>
              <a:cs typeface="+mn-ea"/>
              <a:sym typeface="+mn-lt"/>
            </a:endParaRPr>
          </a:p>
        </p:txBody>
      </p:sp>
      <p:cxnSp>
        <p:nvCxnSpPr>
          <p:cNvPr id="10" name="直接连接符 9"/>
          <p:cNvCxnSpPr>
            <a:cxnSpLocks/>
          </p:cNvCxnSpPr>
          <p:nvPr/>
        </p:nvCxnSpPr>
        <p:spPr>
          <a:xfrm>
            <a:off x="7243724" y="3849224"/>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流程图: 离页连接符 10"/>
          <p:cNvSpPr/>
          <p:nvPr/>
        </p:nvSpPr>
        <p:spPr>
          <a:xfrm>
            <a:off x="6295038" y="426106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04</a:t>
            </a:r>
            <a:endParaRPr lang="zh-CN" altLang="en-US" sz="3200" dirty="0">
              <a:solidFill>
                <a:schemeClr val="bg1"/>
              </a:solidFill>
              <a:cs typeface="+mn-ea"/>
              <a:sym typeface="+mn-lt"/>
            </a:endParaRPr>
          </a:p>
        </p:txBody>
      </p:sp>
      <p:sp>
        <p:nvSpPr>
          <p:cNvPr id="12" name="文本框 11"/>
          <p:cNvSpPr txBox="1"/>
          <p:nvPr/>
        </p:nvSpPr>
        <p:spPr>
          <a:xfrm>
            <a:off x="7424699" y="4218038"/>
            <a:ext cx="2000869" cy="523220"/>
          </a:xfrm>
          <a:prstGeom prst="rect">
            <a:avLst/>
          </a:prstGeom>
          <a:noFill/>
        </p:spPr>
        <p:txBody>
          <a:bodyPr wrap="none" rtlCol="0">
            <a:spAutoFit/>
          </a:bodyPr>
          <a:lstStyle/>
          <a:p>
            <a:r>
              <a:rPr lang="en-US" altLang="zh-CN" sz="2800" b="1" dirty="0">
                <a:solidFill>
                  <a:srgbClr val="1D4251"/>
                </a:solidFill>
                <a:cs typeface="+mn-ea"/>
                <a:sym typeface="+mn-lt"/>
              </a:rPr>
              <a:t>KẾT LUẬN</a:t>
            </a:r>
            <a:endParaRPr lang="zh-CN" altLang="en-US" sz="2800" b="1" dirty="0">
              <a:solidFill>
                <a:srgbClr val="1D4251"/>
              </a:solidFill>
              <a:cs typeface="+mn-ea"/>
              <a:sym typeface="+mn-lt"/>
            </a:endParaRPr>
          </a:p>
        </p:txBody>
      </p:sp>
      <p:cxnSp>
        <p:nvCxnSpPr>
          <p:cNvPr id="13" name="直接连接符 12"/>
          <p:cNvCxnSpPr>
            <a:cxnSpLocks/>
          </p:cNvCxnSpPr>
          <p:nvPr/>
        </p:nvCxnSpPr>
        <p:spPr>
          <a:xfrm>
            <a:off x="7243724" y="485071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a:cxnSpLocks/>
          </p:cNvCxnSpPr>
          <p:nvPr/>
        </p:nvCxnSpPr>
        <p:spPr>
          <a:xfrm>
            <a:off x="616052" y="3686388"/>
            <a:ext cx="2650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021981" cy="830997"/>
          </a:xfrm>
          <a:prstGeom prst="rect">
            <a:avLst/>
          </a:prstGeom>
        </p:spPr>
        <p:txBody>
          <a:bodyPr wrap="none">
            <a:spAutoFit/>
          </a:bodyPr>
          <a:lstStyle/>
          <a:p>
            <a:pPr>
              <a:defRPr/>
            </a:pPr>
            <a:r>
              <a:rPr lang="en-US" altLang="zh-CN" sz="4800" b="1" kern="100" dirty="0">
                <a:solidFill>
                  <a:schemeClr val="bg1"/>
                </a:solidFill>
                <a:cs typeface="+mn-ea"/>
                <a:sym typeface="+mn-lt"/>
              </a:rPr>
              <a:t>MỤC LỤC</a:t>
            </a:r>
          </a:p>
        </p:txBody>
      </p:sp>
    </p:spTree>
    <p:extLst>
      <p:ext uri="{BB962C8B-B14F-4D97-AF65-F5344CB8AC3E}">
        <p14:creationId xmlns:p14="http://schemas.microsoft.com/office/powerpoint/2010/main" val="6748517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2.91667E-6 -1.11111E-6 L 2.91667E-6 -0.10903 " pathEditMode="relative" rAng="0" ptsTypes="AA">
                                      <p:cBhvr>
                                        <p:cTn id="9" dur="1000" spd="-100000" fill="hold"/>
                                        <p:tgtEl>
                                          <p:spTgt spid="2"/>
                                        </p:tgtEl>
                                        <p:attrNameLst>
                                          <p:attrName>ppt_x</p:attrName>
                                          <p:attrName>ppt_y</p:attrName>
                                        </p:attrNameLst>
                                      </p:cBhvr>
                                      <p:rCtr x="0" y="-5463"/>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23" presetClass="entr" presetSubtype="16" fill="hold" nodeType="after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19" fill="hold">
                            <p:stCondLst>
                              <p:cond delay="28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42" presetClass="path" presetSubtype="0" decel="100000" fill="hold" grpId="1" nodeType="withEffect">
                                  <p:stCondLst>
                                    <p:cond delay="0"/>
                                  </p:stCondLst>
                                  <p:childTnLst>
                                    <p:animMotion origin="layout" path="M 2.91667E-6 4.07407E-6 L 2.91667E-6 -0.10903 " pathEditMode="relative" rAng="0" ptsTypes="AA">
                                      <p:cBhvr>
                                        <p:cTn id="24" dur="1000" spd="-100000" fill="hold"/>
                                        <p:tgtEl>
                                          <p:spTgt spid="5"/>
                                        </p:tgtEl>
                                        <p:attrNameLst>
                                          <p:attrName>ppt_x</p:attrName>
                                          <p:attrName>ppt_y</p:attrName>
                                        </p:attrNameLst>
                                      </p:cBhvr>
                                      <p:rCtr x="0" y="-5463"/>
                                    </p:animMotion>
                                  </p:childTnLst>
                                </p:cTn>
                              </p:par>
                            </p:childTnLst>
                          </p:cTn>
                        </p:par>
                        <p:par>
                          <p:cTn id="25" fill="hold">
                            <p:stCondLst>
                              <p:cond delay="385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1000"/>
                                        <p:tgtEl>
                                          <p:spTgt spid="7"/>
                                        </p:tgtEl>
                                      </p:cBhvr>
                                    </p:animEffect>
                                  </p:childTnLst>
                                </p:cTn>
                              </p:par>
                            </p:childTnLst>
                          </p:cTn>
                        </p:par>
                        <p:par>
                          <p:cTn id="29" fill="hold">
                            <p:stCondLst>
                              <p:cond delay="4850"/>
                            </p:stCondLst>
                            <p:childTnLst>
                              <p:par>
                                <p:cTn id="30" presetID="23" presetClass="entr" presetSubtype="16" fill="hold" nodeType="afterEffect">
                                  <p:stCondLst>
                                    <p:cond delay="0"/>
                                  </p:stCondLst>
                                  <p:iterate type="lt">
                                    <p:tmPct val="10000"/>
                                  </p:iterate>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p:cTn id="3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34" fill="hold">
                            <p:stCondLst>
                              <p:cond delay="59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42" presetClass="path" presetSubtype="0" decel="100000" fill="hold" grpId="1" nodeType="withEffect">
                                  <p:stCondLst>
                                    <p:cond delay="0"/>
                                  </p:stCondLst>
                                  <p:childTnLst>
                                    <p:animMotion origin="layout" path="M 2.91667E-6 7.40741E-7 L 2.91667E-6 -0.10903 " pathEditMode="relative" rAng="0" ptsTypes="AA">
                                      <p:cBhvr>
                                        <p:cTn id="39" dur="1000" spd="-100000" fill="hold"/>
                                        <p:tgtEl>
                                          <p:spTgt spid="8"/>
                                        </p:tgtEl>
                                        <p:attrNameLst>
                                          <p:attrName>ppt_x</p:attrName>
                                          <p:attrName>ppt_y</p:attrName>
                                        </p:attrNameLst>
                                      </p:cBhvr>
                                      <p:rCtr x="0" y="-5463"/>
                                    </p:animMotion>
                                  </p:childTnLst>
                                </p:cTn>
                              </p:par>
                            </p:childTnLst>
                          </p:cTn>
                        </p:par>
                        <p:par>
                          <p:cTn id="40" fill="hold">
                            <p:stCondLst>
                              <p:cond delay="69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1000"/>
                                        <p:tgtEl>
                                          <p:spTgt spid="10"/>
                                        </p:tgtEl>
                                      </p:cBhvr>
                                    </p:animEffect>
                                  </p:childTnLst>
                                </p:cTn>
                              </p:par>
                            </p:childTnLst>
                          </p:cTn>
                        </p:par>
                        <p:par>
                          <p:cTn id="44" fill="hold">
                            <p:stCondLst>
                              <p:cond delay="7900"/>
                            </p:stCondLst>
                            <p:childTnLst>
                              <p:par>
                                <p:cTn id="45" presetID="23" presetClass="entr" presetSubtype="16" fill="hold" nodeType="afterEffect">
                                  <p:stCondLst>
                                    <p:cond delay="0"/>
                                  </p:stCondLst>
                                  <p:iterate type="lt">
                                    <p:tmPct val="10000"/>
                                  </p:iterate>
                                  <p:childTnLst>
                                    <p:set>
                                      <p:cBhvr>
                                        <p:cTn id="46" dur="1" fill="hold">
                                          <p:stCondLst>
                                            <p:cond delay="0"/>
                                          </p:stCondLst>
                                        </p:cTn>
                                        <p:tgtEl>
                                          <p:spTgt spid="9">
                                            <p:txEl>
                                              <p:pRg st="0" end="0"/>
                                            </p:txEl>
                                          </p:spTgt>
                                        </p:tgtEl>
                                        <p:attrNameLst>
                                          <p:attrName>style.visibility</p:attrName>
                                        </p:attrNameLst>
                                      </p:cBhvr>
                                      <p:to>
                                        <p:strVal val="visible"/>
                                      </p:to>
                                    </p:set>
                                    <p:anim calcmode="lin" valueType="num">
                                      <p:cBhvr>
                                        <p:cTn id="4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49" fill="hold">
                            <p:stCondLst>
                              <p:cond delay="865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42" presetClass="path" presetSubtype="0" decel="100000" fill="hold" grpId="1" nodeType="withEffect">
                                  <p:stCondLst>
                                    <p:cond delay="0"/>
                                  </p:stCondLst>
                                  <p:childTnLst>
                                    <p:animMotion origin="layout" path="M 2.91667E-6 -4.07407E-6 L 2.91667E-6 -0.10902 " pathEditMode="relative" rAng="0" ptsTypes="AA">
                                      <p:cBhvr>
                                        <p:cTn id="54" dur="1000" spd="-100000" fill="hold"/>
                                        <p:tgtEl>
                                          <p:spTgt spid="11"/>
                                        </p:tgtEl>
                                        <p:attrNameLst>
                                          <p:attrName>ppt_x</p:attrName>
                                          <p:attrName>ppt_y</p:attrName>
                                        </p:attrNameLst>
                                      </p:cBhvr>
                                      <p:rCtr x="0" y="-5463"/>
                                    </p:animMotion>
                                  </p:childTnLst>
                                </p:cTn>
                              </p:par>
                            </p:childTnLst>
                          </p:cTn>
                        </p:par>
                        <p:par>
                          <p:cTn id="55" fill="hold">
                            <p:stCondLst>
                              <p:cond delay="9650"/>
                            </p:stCondLst>
                            <p:childTnLst>
                              <p:par>
                                <p:cTn id="56" presetID="22" presetClass="entr" presetSubtype="8"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1000"/>
                                        <p:tgtEl>
                                          <p:spTgt spid="13"/>
                                        </p:tgtEl>
                                      </p:cBhvr>
                                    </p:animEffect>
                                  </p:childTnLst>
                                </p:cTn>
                              </p:par>
                            </p:childTnLst>
                          </p:cTn>
                        </p:par>
                        <p:par>
                          <p:cTn id="59" fill="hold">
                            <p:stCondLst>
                              <p:cond delay="10650"/>
                            </p:stCondLst>
                            <p:childTnLst>
                              <p:par>
                                <p:cTn id="60" presetID="23" presetClass="entr" presetSubtype="16" fill="hold" nodeType="afterEffect">
                                  <p:stCondLst>
                                    <p:cond delay="0"/>
                                  </p:stCondLst>
                                  <p:iterate type="lt">
                                    <p:tmPct val="10000"/>
                                  </p:iterate>
                                  <p:childTnLst>
                                    <p:set>
                                      <p:cBhvr>
                                        <p:cTn id="61" dur="1" fill="hold">
                                          <p:stCondLst>
                                            <p:cond delay="0"/>
                                          </p:stCondLst>
                                        </p:cTn>
                                        <p:tgtEl>
                                          <p:spTgt spid="12">
                                            <p:txEl>
                                              <p:pRg st="0" end="0"/>
                                            </p:txEl>
                                          </p:spTgt>
                                        </p:tgtEl>
                                        <p:attrNameLst>
                                          <p:attrName>style.visibility</p:attrName>
                                        </p:attrNameLst>
                                      </p:cBhvr>
                                      <p:to>
                                        <p:strVal val="visible"/>
                                      </p:to>
                                    </p:set>
                                    <p:anim calcmode="lin" valueType="num">
                                      <p:cBhvr>
                                        <p:cTn id="62"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矩形 4">
            <a:extLst>
              <a:ext uri="{FF2B5EF4-FFF2-40B4-BE49-F238E27FC236}">
                <a16:creationId xmlns:a16="http://schemas.microsoft.com/office/drawing/2014/main" id="{76DF6AC5-62B0-5C74-DADD-DE7A35FAD894}"/>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KẾT QUẢ ĐẠT ĐƯỢC </a:t>
            </a:r>
            <a:endParaRPr lang="zh-CN" altLang="en-US" sz="3200" b="1" dirty="0">
              <a:solidFill>
                <a:schemeClr val="bg1"/>
              </a:solidFill>
              <a:cs typeface="+mn-ea"/>
              <a:sym typeface="+mn-lt"/>
            </a:endParaRPr>
          </a:p>
        </p:txBody>
      </p:sp>
      <p:pic>
        <p:nvPicPr>
          <p:cNvPr id="6" name="Picture 5">
            <a:extLst>
              <a:ext uri="{FF2B5EF4-FFF2-40B4-BE49-F238E27FC236}">
                <a16:creationId xmlns:a16="http://schemas.microsoft.com/office/drawing/2014/main" id="{E7581526-BAB9-B820-C565-C8C154A65DB5}"/>
              </a:ext>
            </a:extLst>
          </p:cNvPr>
          <p:cNvPicPr>
            <a:picLocks noChangeAspect="1"/>
          </p:cNvPicPr>
          <p:nvPr/>
        </p:nvPicPr>
        <p:blipFill>
          <a:blip r:embed="rId2"/>
          <a:stretch>
            <a:fillRect/>
          </a:stretch>
        </p:blipFill>
        <p:spPr>
          <a:xfrm>
            <a:off x="0" y="797126"/>
            <a:ext cx="12192000" cy="6060874"/>
          </a:xfrm>
          <a:prstGeom prst="rect">
            <a:avLst/>
          </a:prstGeom>
        </p:spPr>
      </p:pic>
    </p:spTree>
    <p:extLst>
      <p:ext uri="{BB962C8B-B14F-4D97-AF65-F5344CB8AC3E}">
        <p14:creationId xmlns:p14="http://schemas.microsoft.com/office/powerpoint/2010/main" val="3023176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04</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2196539" y="3219488"/>
            <a:ext cx="7798930" cy="923330"/>
          </a:xfrm>
          <a:prstGeom prst="rect">
            <a:avLst/>
          </a:prstGeom>
          <a:noFill/>
        </p:spPr>
        <p:txBody>
          <a:bodyPr wrap="none" rtlCol="0">
            <a:spAutoFit/>
          </a:bodyPr>
          <a:lstStyle/>
          <a:p>
            <a:pPr algn="ctr"/>
            <a:r>
              <a:rPr lang="en-US" altLang="zh-CN" sz="5400" b="1" dirty="0">
                <a:solidFill>
                  <a:schemeClr val="bg1"/>
                </a:solidFill>
                <a:cs typeface="+mn-ea"/>
                <a:sym typeface="+mn-lt"/>
              </a:rPr>
              <a:t>THIẾT KẾ PHẦN CỨNG</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1630530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7766376" cy="584775"/>
          </a:xfrm>
          <a:prstGeom prst="rect">
            <a:avLst/>
          </a:prstGeom>
        </p:spPr>
        <p:txBody>
          <a:bodyPr wrap="square">
            <a:spAutoFit/>
          </a:bodyPr>
          <a:lstStyle/>
          <a:p>
            <a:r>
              <a:rPr lang="en-US" altLang="zh-CN" sz="3200" b="1" dirty="0">
                <a:solidFill>
                  <a:srgbClr val="1D4251"/>
                </a:solidFill>
                <a:cs typeface="+mn-ea"/>
                <a:sym typeface="+mn-lt"/>
              </a:rPr>
              <a:t>SƠ ĐỒ NGUYÊN LÝ MẠCH ĐIỆN </a:t>
            </a:r>
            <a:endParaRPr lang="zh-CN" altLang="en-US" sz="3200" b="1" dirty="0">
              <a:solidFill>
                <a:schemeClr val="bg1"/>
              </a:solidFill>
              <a:cs typeface="+mn-ea"/>
              <a:sym typeface="+mn-lt"/>
            </a:endParaRPr>
          </a:p>
        </p:txBody>
      </p:sp>
      <p:sp>
        <p:nvSpPr>
          <p:cNvPr id="23" name="Freeform: Shape 48">
            <a:extLst>
              <a:ext uri="{FF2B5EF4-FFF2-40B4-BE49-F238E27FC236}">
                <a16:creationId xmlns:a16="http://schemas.microsoft.com/office/drawing/2014/main" id="{CB526AF6-7271-8939-76DE-DCD40F7C9537}"/>
              </a:ext>
            </a:extLst>
          </p:cNvPr>
          <p:cNvSpPr>
            <a:spLocks/>
          </p:cNvSpPr>
          <p:nvPr/>
        </p:nvSpPr>
        <p:spPr bwMode="auto">
          <a:xfrm>
            <a:off x="2643455" y="1476850"/>
            <a:ext cx="556747" cy="552579"/>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Freeform: Shape 40">
            <a:extLst>
              <a:ext uri="{FF2B5EF4-FFF2-40B4-BE49-F238E27FC236}">
                <a16:creationId xmlns:a16="http://schemas.microsoft.com/office/drawing/2014/main" id="{9FDBA2AD-CC5B-967A-4DEE-1A5D5B75BE70}"/>
              </a:ext>
            </a:extLst>
          </p:cNvPr>
          <p:cNvSpPr>
            <a:spLocks/>
          </p:cNvSpPr>
          <p:nvPr/>
        </p:nvSpPr>
        <p:spPr bwMode="auto">
          <a:xfrm>
            <a:off x="2699301" y="4607764"/>
            <a:ext cx="445053" cy="448328"/>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p:spPr>
        <p:txBody>
          <a:bodyPr anchor="ctr"/>
          <a:lstStyle/>
          <a:p>
            <a:pPr algn="ctr"/>
            <a:endParaRPr sz="3200">
              <a:cs typeface="+mn-ea"/>
              <a:sym typeface="+mn-lt"/>
            </a:endParaRPr>
          </a:p>
        </p:txBody>
      </p:sp>
      <p:pic>
        <p:nvPicPr>
          <p:cNvPr id="2" name="Picture 1">
            <a:extLst>
              <a:ext uri="{FF2B5EF4-FFF2-40B4-BE49-F238E27FC236}">
                <a16:creationId xmlns:a16="http://schemas.microsoft.com/office/drawing/2014/main" id="{547473F9-3C15-DF5C-93AE-B1FB329A8C2F}"/>
              </a:ext>
            </a:extLst>
          </p:cNvPr>
          <p:cNvPicPr>
            <a:picLocks noChangeAspect="1"/>
          </p:cNvPicPr>
          <p:nvPr/>
        </p:nvPicPr>
        <p:blipFill>
          <a:blip r:embed="rId3"/>
          <a:stretch>
            <a:fillRect/>
          </a:stretch>
        </p:blipFill>
        <p:spPr>
          <a:xfrm>
            <a:off x="1543004" y="881743"/>
            <a:ext cx="8852748" cy="5718441"/>
          </a:xfrm>
          <a:prstGeom prst="rect">
            <a:avLst/>
          </a:prstGeom>
        </p:spPr>
      </p:pic>
    </p:spTree>
    <p:extLst>
      <p:ext uri="{BB962C8B-B14F-4D97-AF65-F5344CB8AC3E}">
        <p14:creationId xmlns:p14="http://schemas.microsoft.com/office/powerpoint/2010/main" val="350066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7766376" cy="584775"/>
          </a:xfrm>
          <a:prstGeom prst="rect">
            <a:avLst/>
          </a:prstGeom>
        </p:spPr>
        <p:txBody>
          <a:bodyPr wrap="square">
            <a:spAutoFit/>
          </a:bodyPr>
          <a:lstStyle/>
          <a:p>
            <a:r>
              <a:rPr lang="en-US" altLang="zh-CN" sz="3200" b="1" dirty="0">
                <a:solidFill>
                  <a:srgbClr val="1D4251"/>
                </a:solidFill>
                <a:cs typeface="+mn-ea"/>
                <a:sym typeface="+mn-lt"/>
              </a:rPr>
              <a:t>MẠCH PCB MÔ PHỎNG</a:t>
            </a:r>
            <a:endParaRPr lang="zh-CN" altLang="en-US" sz="3200" b="1" dirty="0">
              <a:solidFill>
                <a:schemeClr val="bg1"/>
              </a:solidFill>
              <a:cs typeface="+mn-ea"/>
              <a:sym typeface="+mn-lt"/>
            </a:endParaRPr>
          </a:p>
        </p:txBody>
      </p:sp>
      <p:sp>
        <p:nvSpPr>
          <p:cNvPr id="23" name="Freeform: Shape 48">
            <a:extLst>
              <a:ext uri="{FF2B5EF4-FFF2-40B4-BE49-F238E27FC236}">
                <a16:creationId xmlns:a16="http://schemas.microsoft.com/office/drawing/2014/main" id="{CB526AF6-7271-8939-76DE-DCD40F7C9537}"/>
              </a:ext>
            </a:extLst>
          </p:cNvPr>
          <p:cNvSpPr>
            <a:spLocks/>
          </p:cNvSpPr>
          <p:nvPr/>
        </p:nvSpPr>
        <p:spPr bwMode="auto">
          <a:xfrm>
            <a:off x="2643455" y="1476850"/>
            <a:ext cx="556747" cy="552579"/>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Freeform: Shape 40">
            <a:extLst>
              <a:ext uri="{FF2B5EF4-FFF2-40B4-BE49-F238E27FC236}">
                <a16:creationId xmlns:a16="http://schemas.microsoft.com/office/drawing/2014/main" id="{9FDBA2AD-CC5B-967A-4DEE-1A5D5B75BE70}"/>
              </a:ext>
            </a:extLst>
          </p:cNvPr>
          <p:cNvSpPr>
            <a:spLocks/>
          </p:cNvSpPr>
          <p:nvPr/>
        </p:nvSpPr>
        <p:spPr bwMode="auto">
          <a:xfrm>
            <a:off x="2699301" y="4607764"/>
            <a:ext cx="445053" cy="448328"/>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p:spPr>
        <p:txBody>
          <a:bodyPr anchor="ctr"/>
          <a:lstStyle/>
          <a:p>
            <a:pPr algn="ctr"/>
            <a:endParaRPr sz="3200">
              <a:cs typeface="+mn-ea"/>
              <a:sym typeface="+mn-lt"/>
            </a:endParaRPr>
          </a:p>
        </p:txBody>
      </p:sp>
      <p:pic>
        <p:nvPicPr>
          <p:cNvPr id="4" name="Picture 3">
            <a:extLst>
              <a:ext uri="{FF2B5EF4-FFF2-40B4-BE49-F238E27FC236}">
                <a16:creationId xmlns:a16="http://schemas.microsoft.com/office/drawing/2014/main" id="{9D2B28A9-7433-7F34-056C-A0A34B6B3A5F}"/>
              </a:ext>
            </a:extLst>
          </p:cNvPr>
          <p:cNvPicPr>
            <a:picLocks noChangeAspect="1"/>
          </p:cNvPicPr>
          <p:nvPr/>
        </p:nvPicPr>
        <p:blipFill>
          <a:blip r:embed="rId3"/>
          <a:stretch>
            <a:fillRect/>
          </a:stretch>
        </p:blipFill>
        <p:spPr>
          <a:xfrm rot="16200000">
            <a:off x="2869780" y="-786178"/>
            <a:ext cx="5817229" cy="9163691"/>
          </a:xfrm>
          <a:prstGeom prst="rect">
            <a:avLst/>
          </a:prstGeom>
        </p:spPr>
      </p:pic>
    </p:spTree>
    <p:extLst>
      <p:ext uri="{BB962C8B-B14F-4D97-AF65-F5344CB8AC3E}">
        <p14:creationId xmlns:p14="http://schemas.microsoft.com/office/powerpoint/2010/main" val="27066322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11326322" cy="584775"/>
          </a:xfrm>
          <a:prstGeom prst="rect">
            <a:avLst/>
          </a:prstGeom>
        </p:spPr>
        <p:txBody>
          <a:bodyPr wrap="square">
            <a:spAutoFit/>
          </a:bodyPr>
          <a:lstStyle/>
          <a:p>
            <a:r>
              <a:rPr lang="en-US" altLang="zh-CN" sz="3200" b="1" dirty="0">
                <a:solidFill>
                  <a:srgbClr val="1D4251"/>
                </a:solidFill>
                <a:cs typeface="+mn-ea"/>
                <a:sym typeface="+mn-lt"/>
              </a:rPr>
              <a:t>MẠCH THI CÔNG THỰC TẾ + HỘP ĐỰNG</a:t>
            </a:r>
            <a:endParaRPr lang="zh-CN" altLang="en-US" sz="3200" b="1" dirty="0">
              <a:solidFill>
                <a:schemeClr val="bg1"/>
              </a:solidFill>
              <a:cs typeface="+mn-ea"/>
              <a:sym typeface="+mn-lt"/>
            </a:endParaRPr>
          </a:p>
        </p:txBody>
      </p:sp>
      <p:sp>
        <p:nvSpPr>
          <p:cNvPr id="23" name="Freeform: Shape 48">
            <a:extLst>
              <a:ext uri="{FF2B5EF4-FFF2-40B4-BE49-F238E27FC236}">
                <a16:creationId xmlns:a16="http://schemas.microsoft.com/office/drawing/2014/main" id="{CB526AF6-7271-8939-76DE-DCD40F7C9537}"/>
              </a:ext>
            </a:extLst>
          </p:cNvPr>
          <p:cNvSpPr>
            <a:spLocks/>
          </p:cNvSpPr>
          <p:nvPr/>
        </p:nvSpPr>
        <p:spPr bwMode="auto">
          <a:xfrm>
            <a:off x="2643455" y="1476850"/>
            <a:ext cx="556747" cy="552579"/>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Freeform: Shape 40">
            <a:extLst>
              <a:ext uri="{FF2B5EF4-FFF2-40B4-BE49-F238E27FC236}">
                <a16:creationId xmlns:a16="http://schemas.microsoft.com/office/drawing/2014/main" id="{9FDBA2AD-CC5B-967A-4DEE-1A5D5B75BE70}"/>
              </a:ext>
            </a:extLst>
          </p:cNvPr>
          <p:cNvSpPr>
            <a:spLocks/>
          </p:cNvSpPr>
          <p:nvPr/>
        </p:nvSpPr>
        <p:spPr bwMode="auto">
          <a:xfrm>
            <a:off x="2699301" y="4607764"/>
            <a:ext cx="445053" cy="448328"/>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p:spPr>
        <p:txBody>
          <a:bodyPr anchor="ctr"/>
          <a:lstStyle/>
          <a:p>
            <a:pPr algn="ctr"/>
            <a:endParaRPr sz="3200">
              <a:cs typeface="+mn-ea"/>
              <a:sym typeface="+mn-lt"/>
            </a:endParaRPr>
          </a:p>
        </p:txBody>
      </p:sp>
      <p:pic>
        <p:nvPicPr>
          <p:cNvPr id="2" name="Picture 1">
            <a:extLst>
              <a:ext uri="{FF2B5EF4-FFF2-40B4-BE49-F238E27FC236}">
                <a16:creationId xmlns:a16="http://schemas.microsoft.com/office/drawing/2014/main" id="{4862C9BF-67A6-47A8-13EF-76BDDAA08BB0}"/>
              </a:ext>
            </a:extLst>
          </p:cNvPr>
          <p:cNvPicPr>
            <a:picLocks noChangeAspect="1"/>
          </p:cNvPicPr>
          <p:nvPr/>
        </p:nvPicPr>
        <p:blipFill rotWithShape="1">
          <a:blip r:embed="rId3"/>
          <a:srcRect t="18538" r="4546" b="5356"/>
          <a:stretch/>
        </p:blipFill>
        <p:spPr bwMode="auto">
          <a:xfrm>
            <a:off x="489857" y="1035973"/>
            <a:ext cx="4873840" cy="5335807"/>
          </a:xfrm>
          <a:prstGeom prst="rect">
            <a:avLst/>
          </a:prstGeom>
          <a:ln>
            <a:noFill/>
          </a:ln>
          <a:extLst>
            <a:ext uri="{53640926-AAD7-44D8-BBD7-CCE9431645EC}">
              <a14:shadowObscured xmlns:a14="http://schemas.microsoft.com/office/drawing/2010/main"/>
            </a:ext>
          </a:extLst>
        </p:spPr>
      </p:pic>
      <p:pic>
        <p:nvPicPr>
          <p:cNvPr id="4098" name="Picture 2">
            <a:extLst>
              <a:ext uri="{FF2B5EF4-FFF2-40B4-BE49-F238E27FC236}">
                <a16:creationId xmlns:a16="http://schemas.microsoft.com/office/drawing/2014/main" id="{4DDCFFE9-6D33-E586-B1F2-F5A4DA289E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018" y="1035973"/>
            <a:ext cx="4873840" cy="533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520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44561C-BEEF-4590-9D24-5D9CF43A7094}"/>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11B8B4CC-665C-4A9E-9E7B-6727C81D9480}"/>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05</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8A3D7E42-3E79-47B4-9598-D9EDCC4A16F2}"/>
              </a:ext>
            </a:extLst>
          </p:cNvPr>
          <p:cNvSpPr txBox="1"/>
          <p:nvPr/>
        </p:nvSpPr>
        <p:spPr>
          <a:xfrm>
            <a:off x="4253188" y="3347601"/>
            <a:ext cx="3685624" cy="923330"/>
          </a:xfrm>
          <a:prstGeom prst="rect">
            <a:avLst/>
          </a:prstGeom>
          <a:noFill/>
        </p:spPr>
        <p:txBody>
          <a:bodyPr wrap="none" rtlCol="0">
            <a:spAutoFit/>
          </a:bodyPr>
          <a:lstStyle/>
          <a:p>
            <a:pPr algn="ctr"/>
            <a:r>
              <a:rPr lang="en-US" altLang="zh-CN" sz="5400" b="1" dirty="0">
                <a:solidFill>
                  <a:schemeClr val="bg1"/>
                </a:solidFill>
                <a:cs typeface="+mn-ea"/>
                <a:sym typeface="+mn-lt"/>
              </a:rPr>
              <a:t>KẾT LUẬN</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276261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2470513" cy="584775"/>
          </a:xfrm>
          <a:prstGeom prst="rect">
            <a:avLst/>
          </a:prstGeom>
        </p:spPr>
        <p:txBody>
          <a:bodyPr wrap="square">
            <a:spAutoFit/>
          </a:bodyPr>
          <a:lstStyle/>
          <a:p>
            <a:pPr algn="ctr"/>
            <a:r>
              <a:rPr lang="en-US" altLang="zh-CN" sz="3200" b="1" dirty="0">
                <a:solidFill>
                  <a:srgbClr val="1D4251"/>
                </a:solidFill>
                <a:cs typeface="+mn-ea"/>
                <a:sym typeface="+mn-lt"/>
              </a:rPr>
              <a:t>KẾT LUẬN</a:t>
            </a:r>
            <a:endParaRPr lang="zh-CN" altLang="en-US" sz="3200" b="1" dirty="0">
              <a:solidFill>
                <a:schemeClr val="bg1"/>
              </a:solidFill>
              <a:cs typeface="+mn-ea"/>
              <a:sym typeface="+mn-lt"/>
            </a:endParaRPr>
          </a:p>
        </p:txBody>
      </p:sp>
      <p:sp>
        <p:nvSpPr>
          <p:cNvPr id="11" name="矩形 2">
            <a:extLst>
              <a:ext uri="{FF2B5EF4-FFF2-40B4-BE49-F238E27FC236}">
                <a16:creationId xmlns:a16="http://schemas.microsoft.com/office/drawing/2014/main" id="{5E6ECBEF-E624-FCE9-37A3-B04D3839AAC8}"/>
              </a:ext>
            </a:extLst>
          </p:cNvPr>
          <p:cNvSpPr/>
          <p:nvPr/>
        </p:nvSpPr>
        <p:spPr>
          <a:xfrm>
            <a:off x="1163638" y="3805011"/>
            <a:ext cx="3116262" cy="1901825"/>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3">
            <a:extLst>
              <a:ext uri="{FF2B5EF4-FFF2-40B4-BE49-F238E27FC236}">
                <a16:creationId xmlns:a16="http://schemas.microsoft.com/office/drawing/2014/main" id="{8C649D7B-10BE-08C0-E375-C54816A6866A}"/>
              </a:ext>
            </a:extLst>
          </p:cNvPr>
          <p:cNvSpPr/>
          <p:nvPr/>
        </p:nvSpPr>
        <p:spPr>
          <a:xfrm>
            <a:off x="4537869" y="1684111"/>
            <a:ext cx="3116262" cy="1901825"/>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6">
            <a:extLst>
              <a:ext uri="{FF2B5EF4-FFF2-40B4-BE49-F238E27FC236}">
                <a16:creationId xmlns:a16="http://schemas.microsoft.com/office/drawing/2014/main" id="{99D78D48-4D32-577C-1517-032FC2FE6F27}"/>
              </a:ext>
            </a:extLst>
          </p:cNvPr>
          <p:cNvSpPr/>
          <p:nvPr/>
        </p:nvSpPr>
        <p:spPr>
          <a:xfrm>
            <a:off x="7912100" y="3805011"/>
            <a:ext cx="3116262" cy="1901825"/>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形状 10">
            <a:extLst>
              <a:ext uri="{FF2B5EF4-FFF2-40B4-BE49-F238E27FC236}">
                <a16:creationId xmlns:a16="http://schemas.microsoft.com/office/drawing/2014/main" id="{ADAEDD9E-A11B-76FF-9334-DB4CFA9D9EA9}"/>
              </a:ext>
            </a:extLst>
          </p:cNvPr>
          <p:cNvSpPr/>
          <p:nvPr/>
        </p:nvSpPr>
        <p:spPr>
          <a:xfrm>
            <a:off x="5918750" y="3048648"/>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22" name="任意多边形: 形状 12">
            <a:extLst>
              <a:ext uri="{FF2B5EF4-FFF2-40B4-BE49-F238E27FC236}">
                <a16:creationId xmlns:a16="http://schemas.microsoft.com/office/drawing/2014/main" id="{C4F45CDF-3C19-64FD-F816-B78495E5846E}"/>
              </a:ext>
            </a:extLst>
          </p:cNvPr>
          <p:cNvSpPr/>
          <p:nvPr/>
        </p:nvSpPr>
        <p:spPr>
          <a:xfrm rot="10800000">
            <a:off x="2544519" y="4084019"/>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24" name="任意多边形: 形状 14">
            <a:extLst>
              <a:ext uri="{FF2B5EF4-FFF2-40B4-BE49-F238E27FC236}">
                <a16:creationId xmlns:a16="http://schemas.microsoft.com/office/drawing/2014/main" id="{C28E63F3-4945-9769-70D7-3EED97E41B73}"/>
              </a:ext>
            </a:extLst>
          </p:cNvPr>
          <p:cNvSpPr/>
          <p:nvPr/>
        </p:nvSpPr>
        <p:spPr>
          <a:xfrm rot="10800000">
            <a:off x="9292981" y="4084019"/>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25" name="矩形 4">
            <a:extLst>
              <a:ext uri="{FF2B5EF4-FFF2-40B4-BE49-F238E27FC236}">
                <a16:creationId xmlns:a16="http://schemas.microsoft.com/office/drawing/2014/main" id="{D6AE9DD3-AEA4-703A-44D4-942694F3FD3A}"/>
              </a:ext>
            </a:extLst>
          </p:cNvPr>
          <p:cNvSpPr/>
          <p:nvPr/>
        </p:nvSpPr>
        <p:spPr>
          <a:xfrm>
            <a:off x="1486512" y="4575570"/>
            <a:ext cx="2470513" cy="892552"/>
          </a:xfrm>
          <a:prstGeom prst="rect">
            <a:avLst/>
          </a:prstGeom>
        </p:spPr>
        <p:txBody>
          <a:bodyPr wrap="square">
            <a:spAutoFit/>
          </a:bodyPr>
          <a:lstStyle/>
          <a:p>
            <a:pPr algn="ctr"/>
            <a:r>
              <a:rPr lang="en-US" altLang="zh-CN" sz="2600" b="1" dirty="0">
                <a:solidFill>
                  <a:schemeClr val="bg1"/>
                </a:solidFill>
                <a:cs typeface="+mn-ea"/>
                <a:sym typeface="+mn-lt"/>
              </a:rPr>
              <a:t>KẾT QUẢ THU ĐƯỢC</a:t>
            </a:r>
            <a:endParaRPr lang="zh-CN" altLang="en-US" sz="2600" b="1" dirty="0">
              <a:solidFill>
                <a:schemeClr val="bg1"/>
              </a:solidFill>
              <a:cs typeface="+mn-ea"/>
              <a:sym typeface="+mn-lt"/>
            </a:endParaRPr>
          </a:p>
        </p:txBody>
      </p:sp>
      <p:sp>
        <p:nvSpPr>
          <p:cNvPr id="27" name="矩形 4">
            <a:extLst>
              <a:ext uri="{FF2B5EF4-FFF2-40B4-BE49-F238E27FC236}">
                <a16:creationId xmlns:a16="http://schemas.microsoft.com/office/drawing/2014/main" id="{CE4C81F6-5926-1011-F8AB-3B67737ADE91}"/>
              </a:ext>
            </a:extLst>
          </p:cNvPr>
          <p:cNvSpPr/>
          <p:nvPr/>
        </p:nvSpPr>
        <p:spPr>
          <a:xfrm>
            <a:off x="4860743" y="1943599"/>
            <a:ext cx="2470513" cy="892552"/>
          </a:xfrm>
          <a:prstGeom prst="rect">
            <a:avLst/>
          </a:prstGeom>
        </p:spPr>
        <p:txBody>
          <a:bodyPr wrap="square">
            <a:spAutoFit/>
          </a:bodyPr>
          <a:lstStyle/>
          <a:p>
            <a:pPr algn="ctr"/>
            <a:r>
              <a:rPr lang="en-US" altLang="zh-CN" sz="2600" b="1" dirty="0">
                <a:solidFill>
                  <a:schemeClr val="bg1"/>
                </a:solidFill>
                <a:cs typeface="+mn-ea"/>
                <a:sym typeface="+mn-lt"/>
              </a:rPr>
              <a:t>NHỮNG MẶT HẠN CHẾ</a:t>
            </a:r>
            <a:endParaRPr lang="zh-CN" altLang="en-US" sz="2600" b="1" dirty="0">
              <a:solidFill>
                <a:schemeClr val="bg1"/>
              </a:solidFill>
              <a:cs typeface="+mn-ea"/>
              <a:sym typeface="+mn-lt"/>
            </a:endParaRPr>
          </a:p>
        </p:txBody>
      </p:sp>
      <p:sp>
        <p:nvSpPr>
          <p:cNvPr id="29" name="矩形 4">
            <a:extLst>
              <a:ext uri="{FF2B5EF4-FFF2-40B4-BE49-F238E27FC236}">
                <a16:creationId xmlns:a16="http://schemas.microsoft.com/office/drawing/2014/main" id="{D7F03F2F-E1CC-F71C-EA12-C22D6C5E6793}"/>
              </a:ext>
            </a:extLst>
          </p:cNvPr>
          <p:cNvSpPr/>
          <p:nvPr/>
        </p:nvSpPr>
        <p:spPr>
          <a:xfrm>
            <a:off x="8234974" y="4557529"/>
            <a:ext cx="2470513" cy="892552"/>
          </a:xfrm>
          <a:prstGeom prst="rect">
            <a:avLst/>
          </a:prstGeom>
        </p:spPr>
        <p:txBody>
          <a:bodyPr wrap="square">
            <a:spAutoFit/>
          </a:bodyPr>
          <a:lstStyle/>
          <a:p>
            <a:pPr algn="ctr"/>
            <a:r>
              <a:rPr lang="en-US" altLang="zh-CN" sz="2600" b="1" dirty="0">
                <a:solidFill>
                  <a:schemeClr val="bg1"/>
                </a:solidFill>
                <a:cs typeface="+mn-ea"/>
                <a:sym typeface="+mn-lt"/>
              </a:rPr>
              <a:t>ĐỊNH HƯỚNG PHÁT TRIỂN</a:t>
            </a:r>
            <a:endParaRPr lang="zh-CN" altLang="en-US" sz="2600" b="1" dirty="0">
              <a:solidFill>
                <a:schemeClr val="bg1"/>
              </a:solidFill>
              <a:cs typeface="+mn-ea"/>
              <a:sym typeface="+mn-lt"/>
            </a:endParaRPr>
          </a:p>
        </p:txBody>
      </p:sp>
      <p:pic>
        <p:nvPicPr>
          <p:cNvPr id="5" name="Hình ảnh 4" descr="Ảnh có chứa văn bản&#10;&#10;Mô tả được tạo tự động">
            <a:extLst>
              <a:ext uri="{FF2B5EF4-FFF2-40B4-BE49-F238E27FC236}">
                <a16:creationId xmlns:a16="http://schemas.microsoft.com/office/drawing/2014/main" id="{FFD5F6D3-ED1D-F25C-3882-E476219E9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72" y="1128202"/>
            <a:ext cx="2438095" cy="2438095"/>
          </a:xfrm>
          <a:prstGeom prst="rect">
            <a:avLst/>
          </a:prstGeom>
        </p:spPr>
      </p:pic>
      <p:pic>
        <p:nvPicPr>
          <p:cNvPr id="7" name="Hình ảnh 6">
            <a:extLst>
              <a:ext uri="{FF2B5EF4-FFF2-40B4-BE49-F238E27FC236}">
                <a16:creationId xmlns:a16="http://schemas.microsoft.com/office/drawing/2014/main" id="{CAFB00BA-4E91-F86E-27EC-7693101DA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743" y="3845424"/>
            <a:ext cx="2620466" cy="2620466"/>
          </a:xfrm>
          <a:prstGeom prst="rect">
            <a:avLst/>
          </a:prstGeom>
        </p:spPr>
      </p:pic>
      <p:pic>
        <p:nvPicPr>
          <p:cNvPr id="9" name="Hình ảnh 8">
            <a:extLst>
              <a:ext uri="{FF2B5EF4-FFF2-40B4-BE49-F238E27FC236}">
                <a16:creationId xmlns:a16="http://schemas.microsoft.com/office/drawing/2014/main" id="{318FF1F3-3E8F-FBBF-5511-07155873C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974" y="1128201"/>
            <a:ext cx="2438095" cy="2438095"/>
          </a:xfrm>
          <a:prstGeom prst="rect">
            <a:avLst/>
          </a:prstGeom>
        </p:spPr>
      </p:pic>
    </p:spTree>
    <p:extLst>
      <p:ext uri="{BB962C8B-B14F-4D97-AF65-F5344CB8AC3E}">
        <p14:creationId xmlns:p14="http://schemas.microsoft.com/office/powerpoint/2010/main" val="40381090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200"/>
                            </p:stCondLst>
                            <p:childTnLst>
                              <p:par>
                                <p:cTn id="10" presetID="2" presetClass="entr" presetSubtype="4"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fill="hold"/>
                                        <p:tgtEl>
                                          <p:spTgt spid="15"/>
                                        </p:tgtEl>
                                        <p:attrNameLst>
                                          <p:attrName>ppt_x</p:attrName>
                                        </p:attrNameLst>
                                      </p:cBhvr>
                                      <p:tavLst>
                                        <p:tav tm="0">
                                          <p:val>
                                            <p:strVal val="#ppt_x"/>
                                          </p:val>
                                        </p:tav>
                                        <p:tav tm="100000">
                                          <p:val>
                                            <p:strVal val="#ppt_x"/>
                                          </p:val>
                                        </p:tav>
                                      </p:tavLst>
                                    </p:anim>
                                    <p:anim calcmode="lin" valueType="num">
                                      <p:cBhvr additive="base">
                                        <p:cTn id="13" dur="10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000" fill="hold"/>
                                        <p:tgtEl>
                                          <p:spTgt spid="11"/>
                                        </p:tgtEl>
                                        <p:attrNameLst>
                                          <p:attrName>ppt_x</p:attrName>
                                        </p:attrNameLst>
                                      </p:cBhvr>
                                      <p:tavLst>
                                        <p:tav tm="0">
                                          <p:val>
                                            <p:strVal val="#ppt_x"/>
                                          </p:val>
                                        </p:tav>
                                        <p:tav tm="100000">
                                          <p:val>
                                            <p:strVal val="#ppt_x"/>
                                          </p:val>
                                        </p:tav>
                                      </p:tavLst>
                                    </p:anim>
                                    <p:anim calcmode="lin" valueType="num">
                                      <p:cBhvr additive="base">
                                        <p:cTn id="17" dur="10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3100"/>
                            </p:stCondLst>
                            <p:childTnLst>
                              <p:par>
                                <p:cTn id="24" presetID="2" presetClass="entr" presetSubtype="1"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0-#ppt_h/2"/>
                                          </p:val>
                                        </p:tav>
                                        <p:tav tm="100000">
                                          <p:val>
                                            <p:strVal val="#ppt_y"/>
                                          </p:val>
                                        </p:tav>
                                      </p:tavLst>
                                    </p:anim>
                                  </p:childTnLst>
                                </p:cTn>
                              </p:par>
                            </p:childTnLst>
                          </p:cTn>
                        </p:par>
                        <p:par>
                          <p:cTn id="28" fill="hold">
                            <p:stCondLst>
                              <p:cond delay="3600"/>
                            </p:stCondLst>
                            <p:childTnLst>
                              <p:par>
                                <p:cTn id="29" presetID="2" presetClass="entr" presetSubtype="4"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7" grpId="0" animBg="1"/>
      <p:bldP spid="22"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endParaRPr lang="en-US" altLang="zh-CN" sz="8000" b="1" dirty="0">
              <a:solidFill>
                <a:srgbClr val="1D4251"/>
              </a:solidFill>
              <a:cs typeface="+mn-ea"/>
              <a:sym typeface="+mn-lt"/>
            </a:endParaRPr>
          </a:p>
        </p:txBody>
      </p:sp>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01</a:t>
            </a:r>
            <a:endParaRPr lang="zh-CN" altLang="en-US" sz="8000" dirty="0">
              <a:solidFill>
                <a:schemeClr val="bg1"/>
              </a:solidFill>
              <a:cs typeface="+mn-ea"/>
              <a:sym typeface="+mn-lt"/>
            </a:endParaRPr>
          </a:p>
        </p:txBody>
      </p:sp>
      <p:sp>
        <p:nvSpPr>
          <p:cNvPr id="4" name="文本框 3"/>
          <p:cNvSpPr txBox="1"/>
          <p:nvPr/>
        </p:nvSpPr>
        <p:spPr>
          <a:xfrm>
            <a:off x="3887705" y="3107571"/>
            <a:ext cx="4416594" cy="923330"/>
          </a:xfrm>
          <a:prstGeom prst="rect">
            <a:avLst/>
          </a:prstGeom>
          <a:noFill/>
        </p:spPr>
        <p:txBody>
          <a:bodyPr wrap="none" rtlCol="0">
            <a:spAutoFit/>
          </a:bodyPr>
          <a:lstStyle/>
          <a:p>
            <a:pPr algn="ctr"/>
            <a:r>
              <a:rPr lang="en-US" altLang="zh-CN" sz="5400" b="1" dirty="0">
                <a:solidFill>
                  <a:schemeClr val="bg1"/>
                </a:solidFill>
                <a:cs typeface="+mn-ea"/>
                <a:sym typeface="+mn-lt"/>
              </a:rPr>
              <a:t>TỔNG QUAN</a:t>
            </a:r>
            <a:endParaRPr lang="zh-CN" altLang="en-US" sz="5400" b="1" dirty="0">
              <a:solidFill>
                <a:schemeClr val="bg1"/>
              </a:solidFill>
              <a:cs typeface="+mn-ea"/>
              <a:sym typeface="+mn-lt"/>
            </a:endParaRPr>
          </a:p>
        </p:txBody>
      </p:sp>
      <p:sp>
        <p:nvSpPr>
          <p:cNvPr id="5" name="矩形 4"/>
          <p:cNvSpPr/>
          <p:nvPr/>
        </p:nvSpPr>
        <p:spPr>
          <a:xfrm>
            <a:off x="3439714" y="3990831"/>
            <a:ext cx="5312574" cy="515206"/>
          </a:xfrm>
          <a:prstGeom prst="rect">
            <a:avLst/>
          </a:prstGeom>
        </p:spPr>
        <p:txBody>
          <a:bodyPr wrap="square">
            <a:spAutoFit/>
          </a:bodyPr>
          <a:lstStyle/>
          <a:p>
            <a:pPr algn="ctr">
              <a:lnSpc>
                <a:spcPct val="120000"/>
              </a:lnSpc>
            </a:pPr>
            <a:r>
              <a:rPr lang="en-US" altLang="zh-CN" sz="1200" dirty="0" err="1">
                <a:solidFill>
                  <a:schemeClr val="bg1"/>
                </a:solidFill>
                <a:cs typeface="+mn-ea"/>
                <a:sym typeface="+mn-lt"/>
              </a:rPr>
              <a:t>Tìm</a:t>
            </a:r>
            <a:r>
              <a:rPr lang="en-US" altLang="zh-CN" sz="1200" dirty="0">
                <a:solidFill>
                  <a:schemeClr val="bg1"/>
                </a:solidFill>
                <a:cs typeface="+mn-ea"/>
                <a:sym typeface="+mn-lt"/>
              </a:rPr>
              <a:t> </a:t>
            </a:r>
            <a:r>
              <a:rPr lang="en-US" altLang="zh-CN" sz="1200" dirty="0" err="1">
                <a:solidFill>
                  <a:schemeClr val="bg1"/>
                </a:solidFill>
                <a:cs typeface="+mn-ea"/>
                <a:sym typeface="+mn-lt"/>
              </a:rPr>
              <a:t>hiểu</a:t>
            </a:r>
            <a:r>
              <a:rPr lang="en-US" altLang="zh-CN" sz="1200" dirty="0">
                <a:solidFill>
                  <a:schemeClr val="bg1"/>
                </a:solidFill>
                <a:cs typeface="+mn-ea"/>
                <a:sym typeface="+mn-lt"/>
              </a:rPr>
              <a:t> </a:t>
            </a:r>
            <a:r>
              <a:rPr lang="en-US" altLang="zh-CN" sz="1200" dirty="0" err="1">
                <a:solidFill>
                  <a:schemeClr val="bg1"/>
                </a:solidFill>
                <a:cs typeface="+mn-ea"/>
                <a:sym typeface="+mn-lt"/>
              </a:rPr>
              <a:t>về</a:t>
            </a:r>
            <a:r>
              <a:rPr lang="en-US" altLang="zh-CN" sz="1200" dirty="0">
                <a:solidFill>
                  <a:schemeClr val="bg1"/>
                </a:solidFill>
                <a:cs typeface="+mn-ea"/>
                <a:sym typeface="+mn-lt"/>
              </a:rPr>
              <a:t> ý </a:t>
            </a:r>
            <a:r>
              <a:rPr lang="en-US" altLang="zh-CN" sz="1200" dirty="0" err="1">
                <a:solidFill>
                  <a:schemeClr val="bg1"/>
                </a:solidFill>
                <a:cs typeface="+mn-ea"/>
                <a:sym typeface="+mn-lt"/>
              </a:rPr>
              <a:t>tưởng</a:t>
            </a:r>
            <a:r>
              <a:rPr lang="en-US" altLang="zh-CN" sz="1200" dirty="0">
                <a:solidFill>
                  <a:schemeClr val="bg1"/>
                </a:solidFill>
                <a:cs typeface="+mn-ea"/>
                <a:sym typeface="+mn-lt"/>
              </a:rPr>
              <a:t>, </a:t>
            </a:r>
            <a:r>
              <a:rPr lang="en-US" altLang="zh-CN" sz="1200" dirty="0" err="1">
                <a:solidFill>
                  <a:schemeClr val="bg1"/>
                </a:solidFill>
                <a:cs typeface="+mn-ea"/>
                <a:sym typeface="+mn-lt"/>
              </a:rPr>
              <a:t>cũng</a:t>
            </a:r>
            <a:r>
              <a:rPr lang="en-US" altLang="zh-CN" sz="1200" dirty="0">
                <a:solidFill>
                  <a:schemeClr val="bg1"/>
                </a:solidFill>
                <a:cs typeface="+mn-ea"/>
                <a:sym typeface="+mn-lt"/>
              </a:rPr>
              <a:t> </a:t>
            </a:r>
            <a:r>
              <a:rPr lang="en-US" altLang="zh-CN" sz="1200" dirty="0" err="1">
                <a:solidFill>
                  <a:schemeClr val="bg1"/>
                </a:solidFill>
                <a:cs typeface="+mn-ea"/>
                <a:sym typeface="+mn-lt"/>
              </a:rPr>
              <a:t>như</a:t>
            </a:r>
            <a:r>
              <a:rPr lang="en-US" altLang="zh-CN" sz="1200" dirty="0">
                <a:solidFill>
                  <a:schemeClr val="bg1"/>
                </a:solidFill>
                <a:cs typeface="+mn-ea"/>
                <a:sym typeface="+mn-lt"/>
              </a:rPr>
              <a:t> </a:t>
            </a:r>
            <a:r>
              <a:rPr lang="en-US" altLang="zh-CN" sz="1200" dirty="0" err="1">
                <a:solidFill>
                  <a:schemeClr val="bg1"/>
                </a:solidFill>
                <a:cs typeface="+mn-ea"/>
                <a:sym typeface="+mn-lt"/>
              </a:rPr>
              <a:t>phương</a:t>
            </a:r>
            <a:r>
              <a:rPr lang="en-US" altLang="zh-CN" sz="1200" dirty="0">
                <a:solidFill>
                  <a:schemeClr val="bg1"/>
                </a:solidFill>
                <a:cs typeface="+mn-ea"/>
                <a:sym typeface="+mn-lt"/>
              </a:rPr>
              <a:t> </a:t>
            </a:r>
            <a:r>
              <a:rPr lang="en-US" altLang="zh-CN" sz="1200" dirty="0" err="1">
                <a:solidFill>
                  <a:schemeClr val="bg1"/>
                </a:solidFill>
                <a:cs typeface="+mn-ea"/>
                <a:sym typeface="+mn-lt"/>
              </a:rPr>
              <a:t>pháp</a:t>
            </a:r>
            <a:r>
              <a:rPr lang="en-US" altLang="zh-CN" sz="1200" dirty="0">
                <a:solidFill>
                  <a:schemeClr val="bg1"/>
                </a:solidFill>
                <a:cs typeface="+mn-ea"/>
                <a:sym typeface="+mn-lt"/>
              </a:rPr>
              <a:t> </a:t>
            </a:r>
            <a:r>
              <a:rPr lang="en-US" altLang="zh-CN" sz="1200" dirty="0" err="1">
                <a:solidFill>
                  <a:schemeClr val="bg1"/>
                </a:solidFill>
                <a:cs typeface="+mn-ea"/>
                <a:sym typeface="+mn-lt"/>
              </a:rPr>
              <a:t>xây</a:t>
            </a:r>
            <a:r>
              <a:rPr lang="en-US" altLang="zh-CN" sz="1200" dirty="0">
                <a:solidFill>
                  <a:schemeClr val="bg1"/>
                </a:solidFill>
                <a:cs typeface="+mn-ea"/>
                <a:sym typeface="+mn-lt"/>
              </a:rPr>
              <a:t> </a:t>
            </a:r>
            <a:r>
              <a:rPr lang="en-US" altLang="zh-CN" sz="1200" dirty="0" err="1">
                <a:solidFill>
                  <a:schemeClr val="bg1"/>
                </a:solidFill>
                <a:cs typeface="+mn-ea"/>
                <a:sym typeface="+mn-lt"/>
              </a:rPr>
              <a:t>dựng</a:t>
            </a:r>
            <a:r>
              <a:rPr lang="en-US" altLang="zh-CN" sz="1200" dirty="0">
                <a:solidFill>
                  <a:schemeClr val="bg1"/>
                </a:solidFill>
                <a:cs typeface="+mn-ea"/>
                <a:sym typeface="+mn-lt"/>
              </a:rPr>
              <a:t> </a:t>
            </a:r>
            <a:r>
              <a:rPr lang="en-US" altLang="zh-CN" sz="1200" dirty="0" err="1">
                <a:solidFill>
                  <a:schemeClr val="bg1"/>
                </a:solidFill>
                <a:cs typeface="+mn-ea"/>
                <a:sym typeface="+mn-lt"/>
              </a:rPr>
              <a:t>nên</a:t>
            </a:r>
            <a:r>
              <a:rPr lang="en-US" altLang="zh-CN" sz="1200" dirty="0">
                <a:solidFill>
                  <a:schemeClr val="bg1"/>
                </a:solidFill>
                <a:cs typeface="+mn-ea"/>
                <a:sym typeface="+mn-lt"/>
              </a:rPr>
              <a:t> </a:t>
            </a:r>
            <a:r>
              <a:rPr lang="en-US" altLang="zh-CN" sz="1200" dirty="0" err="1">
                <a:solidFill>
                  <a:schemeClr val="bg1"/>
                </a:solidFill>
                <a:cs typeface="+mn-ea"/>
                <a:sym typeface="+mn-lt"/>
              </a:rPr>
              <a:t>đề</a:t>
            </a:r>
            <a:r>
              <a:rPr lang="en-US" altLang="zh-CN" sz="1200" dirty="0">
                <a:solidFill>
                  <a:schemeClr val="bg1"/>
                </a:solidFill>
                <a:cs typeface="+mn-ea"/>
                <a:sym typeface="+mn-lt"/>
              </a:rPr>
              <a:t> </a:t>
            </a:r>
            <a:r>
              <a:rPr lang="en-US" altLang="zh-CN" sz="1200" dirty="0" err="1">
                <a:solidFill>
                  <a:schemeClr val="bg1"/>
                </a:solidFill>
                <a:cs typeface="+mn-ea"/>
                <a:sym typeface="+mn-lt"/>
              </a:rPr>
              <a:t>tài</a:t>
            </a:r>
            <a:r>
              <a:rPr lang="en-US" altLang="zh-CN" sz="1200" dirty="0">
                <a:solidFill>
                  <a:schemeClr val="bg1"/>
                </a:solidFill>
                <a:cs typeface="+mn-ea"/>
                <a:sym typeface="+mn-lt"/>
              </a:rPr>
              <a:t> </a:t>
            </a:r>
            <a:r>
              <a:rPr lang="en-US" altLang="zh-CN" sz="1200" dirty="0" err="1">
                <a:solidFill>
                  <a:schemeClr val="bg1"/>
                </a:solidFill>
                <a:cs typeface="+mn-ea"/>
                <a:sym typeface="+mn-lt"/>
              </a:rPr>
              <a:t>và</a:t>
            </a:r>
            <a:r>
              <a:rPr lang="en-US" altLang="zh-CN" sz="1200" dirty="0">
                <a:solidFill>
                  <a:schemeClr val="bg1"/>
                </a:solidFill>
                <a:cs typeface="+mn-ea"/>
                <a:sym typeface="+mn-lt"/>
              </a:rPr>
              <a:t> </a:t>
            </a:r>
            <a:r>
              <a:rPr lang="en-US" altLang="zh-CN" sz="1200" dirty="0" err="1">
                <a:solidFill>
                  <a:schemeClr val="bg1"/>
                </a:solidFill>
                <a:cs typeface="+mn-ea"/>
                <a:sym typeface="+mn-lt"/>
              </a:rPr>
              <a:t>phương</a:t>
            </a:r>
            <a:r>
              <a:rPr lang="en-US" altLang="zh-CN" sz="1200" dirty="0">
                <a:solidFill>
                  <a:schemeClr val="bg1"/>
                </a:solidFill>
                <a:cs typeface="+mn-ea"/>
                <a:sym typeface="+mn-lt"/>
              </a:rPr>
              <a:t> </a:t>
            </a:r>
            <a:r>
              <a:rPr lang="en-US" altLang="zh-CN" sz="1200" dirty="0" err="1">
                <a:solidFill>
                  <a:schemeClr val="bg1"/>
                </a:solidFill>
                <a:cs typeface="+mn-ea"/>
                <a:sym typeface="+mn-lt"/>
              </a:rPr>
              <a:t>pháp</a:t>
            </a:r>
            <a:r>
              <a:rPr lang="en-US" altLang="zh-CN" sz="1200" dirty="0">
                <a:solidFill>
                  <a:schemeClr val="bg1"/>
                </a:solidFill>
                <a:cs typeface="+mn-ea"/>
                <a:sym typeface="+mn-lt"/>
              </a:rPr>
              <a:t> </a:t>
            </a:r>
            <a:r>
              <a:rPr lang="en-US" altLang="zh-CN" sz="1200" dirty="0" err="1">
                <a:solidFill>
                  <a:schemeClr val="bg1"/>
                </a:solidFill>
                <a:cs typeface="+mn-ea"/>
                <a:sym typeface="+mn-lt"/>
              </a:rPr>
              <a:t>thực</a:t>
            </a:r>
            <a:r>
              <a:rPr lang="en-US" altLang="zh-CN" sz="1200" dirty="0">
                <a:solidFill>
                  <a:schemeClr val="bg1"/>
                </a:solidFill>
                <a:cs typeface="+mn-ea"/>
                <a:sym typeface="+mn-lt"/>
              </a:rPr>
              <a:t> </a:t>
            </a:r>
            <a:r>
              <a:rPr lang="en-US" altLang="zh-CN" sz="1200" dirty="0" err="1">
                <a:solidFill>
                  <a:schemeClr val="bg1"/>
                </a:solidFill>
                <a:cs typeface="+mn-ea"/>
                <a:sym typeface="+mn-lt"/>
              </a:rPr>
              <a:t>hiện</a:t>
            </a:r>
            <a:endParaRPr lang="en-US" altLang="zh-CN" sz="1200" dirty="0">
              <a:solidFill>
                <a:schemeClr val="bg1"/>
              </a:solidFill>
              <a:cs typeface="+mn-ea"/>
              <a:sym typeface="+mn-lt"/>
            </a:endParaRPr>
          </a:p>
        </p:txBody>
      </p:sp>
    </p:spTree>
    <p:extLst>
      <p:ext uri="{BB962C8B-B14F-4D97-AF65-F5344CB8AC3E}">
        <p14:creationId xmlns:p14="http://schemas.microsoft.com/office/powerpoint/2010/main" val="882546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4988379" cy="584775"/>
          </a:xfrm>
          <a:prstGeom prst="rect">
            <a:avLst/>
          </a:prstGeom>
        </p:spPr>
        <p:txBody>
          <a:bodyPr wrap="square">
            <a:spAutoFit/>
          </a:bodyPr>
          <a:lstStyle/>
          <a:p>
            <a:pPr algn="ctr"/>
            <a:r>
              <a:rPr lang="en-US" altLang="zh-CN" sz="3200" b="1" dirty="0">
                <a:solidFill>
                  <a:srgbClr val="1D4251"/>
                </a:solidFill>
                <a:cs typeface="+mn-ea"/>
                <a:sym typeface="+mn-lt"/>
              </a:rPr>
              <a:t>ĐỘNG CƠ NGHIÊN CỨU</a:t>
            </a:r>
            <a:endParaRPr lang="zh-CN" altLang="en-US" sz="3200" b="1" dirty="0">
              <a:solidFill>
                <a:schemeClr val="bg1"/>
              </a:solidFill>
              <a:cs typeface="+mn-ea"/>
              <a:sym typeface="+mn-lt"/>
            </a:endParaRPr>
          </a:p>
        </p:txBody>
      </p:sp>
      <p:graphicFrame>
        <p:nvGraphicFramePr>
          <p:cNvPr id="31" name="Biểu đồ 30">
            <a:extLst>
              <a:ext uri="{FF2B5EF4-FFF2-40B4-BE49-F238E27FC236}">
                <a16:creationId xmlns:a16="http://schemas.microsoft.com/office/drawing/2014/main" id="{02D7E92B-6B2B-A7CF-496E-A4574CA88DB7}"/>
              </a:ext>
            </a:extLst>
          </p:cNvPr>
          <p:cNvGraphicFramePr/>
          <p:nvPr>
            <p:extLst>
              <p:ext uri="{D42A27DB-BD31-4B8C-83A1-F6EECF244321}">
                <p14:modId xmlns:p14="http://schemas.microsoft.com/office/powerpoint/2010/main" val="2689736209"/>
              </p:ext>
            </p:extLst>
          </p:nvPr>
        </p:nvGraphicFramePr>
        <p:xfrm>
          <a:off x="2032000" y="1015229"/>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3770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4002133" cy="584775"/>
          </a:xfrm>
          <a:prstGeom prst="rect">
            <a:avLst/>
          </a:prstGeom>
        </p:spPr>
        <p:txBody>
          <a:bodyPr wrap="square">
            <a:spAutoFit/>
          </a:bodyPr>
          <a:lstStyle/>
          <a:p>
            <a:pPr algn="ctr"/>
            <a:r>
              <a:rPr lang="en-US" altLang="zh-CN" sz="3200" b="1" dirty="0">
                <a:solidFill>
                  <a:srgbClr val="1D4251"/>
                </a:solidFill>
                <a:cs typeface="+mn-ea"/>
                <a:sym typeface="+mn-lt"/>
              </a:rPr>
              <a:t>DỰ ÁN LIÊN QUAN</a:t>
            </a:r>
            <a:endParaRPr lang="zh-CN" altLang="en-US" sz="3200" b="1" dirty="0">
              <a:solidFill>
                <a:schemeClr val="bg1"/>
              </a:solidFill>
              <a:cs typeface="+mn-ea"/>
              <a:sym typeface="+mn-lt"/>
            </a:endParaRPr>
          </a:p>
        </p:txBody>
      </p:sp>
      <p:pic>
        <p:nvPicPr>
          <p:cNvPr id="22" name="Hình ảnh 21">
            <a:extLst>
              <a:ext uri="{FF2B5EF4-FFF2-40B4-BE49-F238E27FC236}">
                <a16:creationId xmlns:a16="http://schemas.microsoft.com/office/drawing/2014/main" id="{D0E1CF40-B51C-245E-A866-22D0E1A2AEEE}"/>
              </a:ext>
            </a:extLst>
          </p:cNvPr>
          <p:cNvPicPr>
            <a:picLocks noChangeAspect="1"/>
          </p:cNvPicPr>
          <p:nvPr/>
        </p:nvPicPr>
        <p:blipFill>
          <a:blip r:embed="rId3"/>
          <a:stretch>
            <a:fillRect/>
          </a:stretch>
        </p:blipFill>
        <p:spPr>
          <a:xfrm>
            <a:off x="489857" y="2133599"/>
            <a:ext cx="2543530" cy="2905531"/>
          </a:xfrm>
          <a:prstGeom prst="rect">
            <a:avLst/>
          </a:prstGeom>
        </p:spPr>
      </p:pic>
      <p:sp>
        <p:nvSpPr>
          <p:cNvPr id="23" name="Mũi tên: Hình V 22">
            <a:extLst>
              <a:ext uri="{FF2B5EF4-FFF2-40B4-BE49-F238E27FC236}">
                <a16:creationId xmlns:a16="http://schemas.microsoft.com/office/drawing/2014/main" id="{D799351C-6C94-435A-D0ED-47761BC81366}"/>
              </a:ext>
            </a:extLst>
          </p:cNvPr>
          <p:cNvSpPr/>
          <p:nvPr/>
        </p:nvSpPr>
        <p:spPr>
          <a:xfrm>
            <a:off x="3390900" y="3252994"/>
            <a:ext cx="815340" cy="666739"/>
          </a:xfrm>
          <a:prstGeom prst="chevron">
            <a:avLst/>
          </a:prstGeom>
          <a:solidFill>
            <a:srgbClr val="1D42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Hình ảnh 24">
            <a:extLst>
              <a:ext uri="{FF2B5EF4-FFF2-40B4-BE49-F238E27FC236}">
                <a16:creationId xmlns:a16="http://schemas.microsoft.com/office/drawing/2014/main" id="{ED6C5116-B737-5DFF-47F6-1928EED1AEAA}"/>
              </a:ext>
            </a:extLst>
          </p:cNvPr>
          <p:cNvPicPr>
            <a:picLocks noChangeAspect="1"/>
          </p:cNvPicPr>
          <p:nvPr/>
        </p:nvPicPr>
        <p:blipFill rotWithShape="1">
          <a:blip r:embed="rId4"/>
          <a:srcRect l="5740" t="5001" r="4687" b="3333"/>
          <a:stretch/>
        </p:blipFill>
        <p:spPr>
          <a:xfrm>
            <a:off x="4787512" y="1410657"/>
            <a:ext cx="6779648" cy="4696229"/>
          </a:xfrm>
          <a:prstGeom prst="rect">
            <a:avLst/>
          </a:prstGeom>
        </p:spPr>
      </p:pic>
    </p:spTree>
    <p:extLst>
      <p:ext uri="{BB962C8B-B14F-4D97-AF65-F5344CB8AC3E}">
        <p14:creationId xmlns:p14="http://schemas.microsoft.com/office/powerpoint/2010/main" val="2335979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3716383" cy="584775"/>
          </a:xfrm>
          <a:prstGeom prst="rect">
            <a:avLst/>
          </a:prstGeom>
        </p:spPr>
        <p:txBody>
          <a:bodyPr wrap="square">
            <a:spAutoFit/>
          </a:bodyPr>
          <a:lstStyle/>
          <a:p>
            <a:pPr algn="ctr"/>
            <a:r>
              <a:rPr lang="en-US" altLang="zh-CN" sz="3200" b="1" dirty="0">
                <a:solidFill>
                  <a:srgbClr val="1D4251"/>
                </a:solidFill>
                <a:cs typeface="+mn-ea"/>
                <a:sym typeface="+mn-lt"/>
              </a:rPr>
              <a:t>MỤC TIÊU ĐỀ TÀI</a:t>
            </a:r>
            <a:endParaRPr lang="zh-CN" altLang="en-US" sz="3200" b="1" dirty="0">
              <a:solidFill>
                <a:schemeClr val="bg1"/>
              </a:solidFill>
              <a:cs typeface="+mn-ea"/>
              <a:sym typeface="+mn-lt"/>
            </a:endParaRPr>
          </a:p>
        </p:txBody>
      </p:sp>
      <p:sp>
        <p:nvSpPr>
          <p:cNvPr id="2" name="Shape 2012">
            <a:extLst>
              <a:ext uri="{FF2B5EF4-FFF2-40B4-BE49-F238E27FC236}">
                <a16:creationId xmlns:a16="http://schemas.microsoft.com/office/drawing/2014/main" id="{63457957-42FE-9EEC-EC6C-7ED704E5AC87}"/>
              </a:ext>
            </a:extLst>
          </p:cNvPr>
          <p:cNvSpPr/>
          <p:nvPr/>
        </p:nvSpPr>
        <p:spPr>
          <a:xfrm>
            <a:off x="7055425" y="204814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a:extLst>
              <a:ext uri="{FF2B5EF4-FFF2-40B4-BE49-F238E27FC236}">
                <a16:creationId xmlns:a16="http://schemas.microsoft.com/office/drawing/2014/main" id="{43A6B22A-7567-5FB4-E821-4E908CC55C5C}"/>
              </a:ext>
            </a:extLst>
          </p:cNvPr>
          <p:cNvSpPr/>
          <p:nvPr/>
        </p:nvSpPr>
        <p:spPr>
          <a:xfrm>
            <a:off x="7055425" y="3978623"/>
            <a:ext cx="3561372" cy="168482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a:extLst>
              <a:ext uri="{FF2B5EF4-FFF2-40B4-BE49-F238E27FC236}">
                <a16:creationId xmlns:a16="http://schemas.microsoft.com/office/drawing/2014/main" id="{32D830B2-3593-9FA2-B644-8FC4763BD106}"/>
              </a:ext>
            </a:extLst>
          </p:cNvPr>
          <p:cNvSpPr/>
          <p:nvPr/>
        </p:nvSpPr>
        <p:spPr>
          <a:xfrm>
            <a:off x="1581951" y="3977730"/>
            <a:ext cx="3561372" cy="1686612"/>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a:extLst>
              <a:ext uri="{FF2B5EF4-FFF2-40B4-BE49-F238E27FC236}">
                <a16:creationId xmlns:a16="http://schemas.microsoft.com/office/drawing/2014/main" id="{E7584EE2-69F4-9428-75FF-68CA71A7AF56}"/>
              </a:ext>
            </a:extLst>
          </p:cNvPr>
          <p:cNvSpPr/>
          <p:nvPr/>
        </p:nvSpPr>
        <p:spPr>
          <a:xfrm>
            <a:off x="1581951" y="204814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a:extLst>
              <a:ext uri="{FF2B5EF4-FFF2-40B4-BE49-F238E27FC236}">
                <a16:creationId xmlns:a16="http://schemas.microsoft.com/office/drawing/2014/main" id="{D113DF72-3A78-D8FB-F391-89C9886D745B}"/>
              </a:ext>
            </a:extLst>
          </p:cNvPr>
          <p:cNvSpPr/>
          <p:nvPr/>
        </p:nvSpPr>
        <p:spPr>
          <a:xfrm>
            <a:off x="4826939" y="259080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sp>
        <p:nvSpPr>
          <p:cNvPr id="7" name="Shape 2021">
            <a:extLst>
              <a:ext uri="{FF2B5EF4-FFF2-40B4-BE49-F238E27FC236}">
                <a16:creationId xmlns:a16="http://schemas.microsoft.com/office/drawing/2014/main" id="{209E7668-D739-8FEE-9D0F-23BF4400002C}"/>
              </a:ext>
            </a:extLst>
          </p:cNvPr>
          <p:cNvSpPr/>
          <p:nvPr/>
        </p:nvSpPr>
        <p:spPr>
          <a:xfrm>
            <a:off x="2329703" y="2352322"/>
            <a:ext cx="2537880" cy="10363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Nắm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được</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cấu</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trúc</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phần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cứng</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sơ</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đồ</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nguyên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lí</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hiểu</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sâu</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về</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cảm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biến</a:t>
            </a:r>
            <a:r>
              <a:rPr lang="en-US" altLang="zh-CN" sz="1800" dirty="0">
                <a:solidFill>
                  <a:schemeClr val="tx1">
                    <a:lumMod val="75000"/>
                    <a:lumOff val="25000"/>
                  </a:schemeClr>
                </a:solidFill>
                <a:cs typeface="+mn-ea"/>
                <a:sym typeface="+mn-lt"/>
              </a:rPr>
              <a:t>, IC </a:t>
            </a:r>
            <a:r>
              <a:rPr lang="en-US" altLang="zh-CN" sz="1800" dirty="0" err="1">
                <a:solidFill>
                  <a:schemeClr val="tx1">
                    <a:lumMod val="75000"/>
                    <a:lumOff val="25000"/>
                  </a:schemeClr>
                </a:solidFill>
                <a:cs typeface="+mn-ea"/>
                <a:sym typeface="+mn-lt"/>
              </a:rPr>
              <a:t>cần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dùng</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sp>
        <p:nvSpPr>
          <p:cNvPr id="9" name="Shape 2023">
            <a:extLst>
              <a:ext uri="{FF2B5EF4-FFF2-40B4-BE49-F238E27FC236}">
                <a16:creationId xmlns:a16="http://schemas.microsoft.com/office/drawing/2014/main" id="{EE93C0B9-ED01-2985-95AD-96D55D325D3D}"/>
              </a:ext>
            </a:extLst>
          </p:cNvPr>
          <p:cNvSpPr/>
          <p:nvPr/>
        </p:nvSpPr>
        <p:spPr>
          <a:xfrm>
            <a:off x="2274688" y="4545164"/>
            <a:ext cx="2537880" cy="583513"/>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l">
              <a:lnSpc>
                <a:spcPct val="120000"/>
              </a:lnSpc>
              <a:spcBef>
                <a:spcPts val="2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Biết</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cách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hoàn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thành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một</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đề</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tài</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hoàn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chỉnh</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sp>
        <p:nvSpPr>
          <p:cNvPr id="11" name="Shape 2025">
            <a:extLst>
              <a:ext uri="{FF2B5EF4-FFF2-40B4-BE49-F238E27FC236}">
                <a16:creationId xmlns:a16="http://schemas.microsoft.com/office/drawing/2014/main" id="{22061066-1784-471A-94F3-51F50B3BFF64}"/>
              </a:ext>
            </a:extLst>
          </p:cNvPr>
          <p:cNvSpPr/>
          <p:nvPr/>
        </p:nvSpPr>
        <p:spPr>
          <a:xfrm>
            <a:off x="7327493" y="2608594"/>
            <a:ext cx="2527752" cy="570497"/>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nSpc>
                <a:spcPct val="120000"/>
              </a:lnSpc>
              <a:spcBef>
                <a:spcPts val="4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Sản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phẩm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hoạt</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động</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ổn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định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độ</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chính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xác</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cao</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sp>
        <p:nvSpPr>
          <p:cNvPr id="13" name="Shape 2027">
            <a:extLst>
              <a:ext uri="{FF2B5EF4-FFF2-40B4-BE49-F238E27FC236}">
                <a16:creationId xmlns:a16="http://schemas.microsoft.com/office/drawing/2014/main" id="{BE34AF11-72D5-E5FA-42E3-B5A85CCB8BED}"/>
              </a:ext>
            </a:extLst>
          </p:cNvPr>
          <p:cNvSpPr/>
          <p:nvPr/>
        </p:nvSpPr>
        <p:spPr>
          <a:xfrm>
            <a:off x="7351583" y="4591161"/>
            <a:ext cx="2565729" cy="583508"/>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1pPr algn="r">
              <a:lnSpc>
                <a:spcPct val="120000"/>
              </a:lnSpc>
              <a:spcBef>
                <a:spcPts val="4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Sản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phẩm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nhỏ</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gọn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thẩm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mỹ</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giá</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thành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hợp</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lí</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grpSp>
        <p:nvGrpSpPr>
          <p:cNvPr id="15" name="Group 2031">
            <a:extLst>
              <a:ext uri="{FF2B5EF4-FFF2-40B4-BE49-F238E27FC236}">
                <a16:creationId xmlns:a16="http://schemas.microsoft.com/office/drawing/2014/main" id="{A17A0986-AC77-3626-A27A-382D2408067F}"/>
              </a:ext>
            </a:extLst>
          </p:cNvPr>
          <p:cNvGrpSpPr/>
          <p:nvPr/>
        </p:nvGrpSpPr>
        <p:grpSpPr>
          <a:xfrm>
            <a:off x="1107307" y="2413711"/>
            <a:ext cx="955485" cy="955485"/>
            <a:chOff x="0" y="0"/>
            <a:chExt cx="1910968" cy="1910968"/>
          </a:xfrm>
        </p:grpSpPr>
        <p:sp>
          <p:nvSpPr>
            <p:cNvPr id="16" name="Shape 2029">
              <a:extLst>
                <a:ext uri="{FF2B5EF4-FFF2-40B4-BE49-F238E27FC236}">
                  <a16:creationId xmlns:a16="http://schemas.microsoft.com/office/drawing/2014/main" id="{3F994A0E-0633-851D-030E-85208FDA6AE6}"/>
                </a:ext>
              </a:extLst>
            </p:cNvPr>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a:extLst>
                <a:ext uri="{FF2B5EF4-FFF2-40B4-BE49-F238E27FC236}">
                  <a16:creationId xmlns:a16="http://schemas.microsoft.com/office/drawing/2014/main" id="{87ADF980-84A4-1A55-9DA2-27CCAF81C2B0}"/>
                </a:ext>
              </a:extLst>
            </p:cNvPr>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9" name="Group 2034">
            <a:extLst>
              <a:ext uri="{FF2B5EF4-FFF2-40B4-BE49-F238E27FC236}">
                <a16:creationId xmlns:a16="http://schemas.microsoft.com/office/drawing/2014/main" id="{5ABCAE17-7723-58AD-88A5-57758272EAF5}"/>
              </a:ext>
            </a:extLst>
          </p:cNvPr>
          <p:cNvGrpSpPr/>
          <p:nvPr/>
        </p:nvGrpSpPr>
        <p:grpSpPr>
          <a:xfrm>
            <a:off x="1109974" y="4345962"/>
            <a:ext cx="950151" cy="950151"/>
            <a:chOff x="0" y="0"/>
            <a:chExt cx="1900299" cy="1900299"/>
          </a:xfrm>
        </p:grpSpPr>
        <p:sp>
          <p:nvSpPr>
            <p:cNvPr id="24" name="Shape 2032">
              <a:extLst>
                <a:ext uri="{FF2B5EF4-FFF2-40B4-BE49-F238E27FC236}">
                  <a16:creationId xmlns:a16="http://schemas.microsoft.com/office/drawing/2014/main" id="{AEBA8341-9190-45E6-A9F3-FFA19973EE98}"/>
                </a:ext>
              </a:extLst>
            </p:cNvPr>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6" name="Shape 2033">
              <a:extLst>
                <a:ext uri="{FF2B5EF4-FFF2-40B4-BE49-F238E27FC236}">
                  <a16:creationId xmlns:a16="http://schemas.microsoft.com/office/drawing/2014/main" id="{F2AED5D7-BF53-4949-5794-792EFA8C9DAD}"/>
                </a:ext>
              </a:extLst>
            </p:cNvPr>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7" name="Shape 2035">
            <a:extLst>
              <a:ext uri="{FF2B5EF4-FFF2-40B4-BE49-F238E27FC236}">
                <a16:creationId xmlns:a16="http://schemas.microsoft.com/office/drawing/2014/main" id="{5438BAA1-EC0C-F272-71CB-2C9DDE6F104B}"/>
              </a:ext>
            </a:extLst>
          </p:cNvPr>
          <p:cNvSpPr/>
          <p:nvPr/>
        </p:nvSpPr>
        <p:spPr>
          <a:xfrm>
            <a:off x="10136941" y="434596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8" name="Group 2040">
            <a:extLst>
              <a:ext uri="{FF2B5EF4-FFF2-40B4-BE49-F238E27FC236}">
                <a16:creationId xmlns:a16="http://schemas.microsoft.com/office/drawing/2014/main" id="{136B9450-B396-8345-C0B1-461A189479D5}"/>
              </a:ext>
            </a:extLst>
          </p:cNvPr>
          <p:cNvGrpSpPr/>
          <p:nvPr/>
        </p:nvGrpSpPr>
        <p:grpSpPr>
          <a:xfrm>
            <a:off x="10131634" y="2413711"/>
            <a:ext cx="955485" cy="955485"/>
            <a:chOff x="0" y="0"/>
            <a:chExt cx="1910968" cy="1910968"/>
          </a:xfrm>
        </p:grpSpPr>
        <p:sp>
          <p:nvSpPr>
            <p:cNvPr id="29" name="Shape 2038">
              <a:extLst>
                <a:ext uri="{FF2B5EF4-FFF2-40B4-BE49-F238E27FC236}">
                  <a16:creationId xmlns:a16="http://schemas.microsoft.com/office/drawing/2014/main" id="{6FB63BD8-3C9F-3EB6-1DA0-DB5E3E409C91}"/>
                </a:ext>
              </a:extLst>
            </p:cNvPr>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30" name="Shape 2039">
              <a:extLst>
                <a:ext uri="{FF2B5EF4-FFF2-40B4-BE49-F238E27FC236}">
                  <a16:creationId xmlns:a16="http://schemas.microsoft.com/office/drawing/2014/main" id="{1A0D327D-29CD-63B3-0FDE-D82C84CC9453}"/>
                </a:ext>
              </a:extLst>
            </p:cNvPr>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31" name="Text Placeholder 5">
            <a:extLst>
              <a:ext uri="{FF2B5EF4-FFF2-40B4-BE49-F238E27FC236}">
                <a16:creationId xmlns:a16="http://schemas.microsoft.com/office/drawing/2014/main" id="{14D42E65-7915-B6A1-76DD-2C3C34A61A89}"/>
              </a:ext>
            </a:extLst>
          </p:cNvPr>
          <p:cNvSpPr txBox="1">
            <a:spLocks/>
          </p:cNvSpPr>
          <p:nvPr/>
        </p:nvSpPr>
        <p:spPr>
          <a:xfrm>
            <a:off x="5327915" y="3520995"/>
            <a:ext cx="1535488"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altLang="zh-CN" sz="2667" b="1" dirty="0">
                <a:solidFill>
                  <a:schemeClr val="bg1"/>
                </a:solidFill>
                <a:latin typeface="+mn-lt"/>
                <a:ea typeface="+mn-ea"/>
                <a:cs typeface="+mn-ea"/>
                <a:sym typeface="+mn-lt"/>
              </a:rPr>
              <a:t>MỤC TIÊU</a:t>
            </a:r>
            <a:endParaRPr lang="en-GB" altLang="zh-CN" sz="2667" b="1" dirty="0">
              <a:solidFill>
                <a:schemeClr val="bg1"/>
              </a:solidFill>
              <a:latin typeface="+mn-lt"/>
              <a:ea typeface="+mn-ea"/>
              <a:cs typeface="+mn-ea"/>
              <a:sym typeface="+mn-lt"/>
            </a:endParaRPr>
          </a:p>
        </p:txBody>
      </p:sp>
      <p:sp>
        <p:nvSpPr>
          <p:cNvPr id="32" name="Shape 2036">
            <a:extLst>
              <a:ext uri="{FF2B5EF4-FFF2-40B4-BE49-F238E27FC236}">
                <a16:creationId xmlns:a16="http://schemas.microsoft.com/office/drawing/2014/main" id="{000A98C2-024E-A086-BA2E-907FF9F0D459}"/>
              </a:ext>
            </a:extLst>
          </p:cNvPr>
          <p:cNvSpPr/>
          <p:nvPr/>
        </p:nvSpPr>
        <p:spPr>
          <a:xfrm>
            <a:off x="10410956" y="4606567"/>
            <a:ext cx="402123" cy="428939"/>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3081845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par>
                          <p:cTn id="59" fill="hold">
                            <p:stCondLst>
                              <p:cond delay="4000"/>
                            </p:stCondLst>
                            <p:childTnLst>
                              <p:par>
                                <p:cTn id="60" presetID="53" presetClass="entr" presetSubtype="16"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 calcmode="lin" valueType="num">
                                      <p:cBhvr>
                                        <p:cTn id="62" dur="500" fill="hold"/>
                                        <p:tgtEl>
                                          <p:spTgt spid="3"/>
                                        </p:tgtEl>
                                        <p:attrNameLst>
                                          <p:attrName>ppt_w</p:attrName>
                                        </p:attrNameLst>
                                      </p:cBhvr>
                                      <p:tavLst>
                                        <p:tav tm="0">
                                          <p:val>
                                            <p:fltVal val="0"/>
                                          </p:val>
                                        </p:tav>
                                        <p:tav tm="100000">
                                          <p:val>
                                            <p:strVal val="#ppt_w"/>
                                          </p:val>
                                        </p:tav>
                                      </p:tavLst>
                                    </p:anim>
                                    <p:anim calcmode="lin" valueType="num">
                                      <p:cBhvr>
                                        <p:cTn id="63" dur="500" fill="hold"/>
                                        <p:tgtEl>
                                          <p:spTgt spid="3"/>
                                        </p:tgtEl>
                                        <p:attrNameLst>
                                          <p:attrName>ppt_h</p:attrName>
                                        </p:attrNameLst>
                                      </p:cBhvr>
                                      <p:tavLst>
                                        <p:tav tm="0">
                                          <p:val>
                                            <p:fltVal val="0"/>
                                          </p:val>
                                        </p:tav>
                                        <p:tav tm="100000">
                                          <p:val>
                                            <p:strVal val="#ppt_h"/>
                                          </p:val>
                                        </p:tav>
                                      </p:tavLst>
                                    </p:anim>
                                    <p:animEffect transition="in" filter="fade">
                                      <p:cBhvr>
                                        <p:cTn id="64" dur="500"/>
                                        <p:tgtEl>
                                          <p:spTgt spid="3"/>
                                        </p:tgtEl>
                                      </p:cBhvr>
                                    </p:animEffect>
                                  </p:childTnLst>
                                </p:cTn>
                              </p:par>
                            </p:childTnLst>
                          </p:cTn>
                        </p:par>
                        <p:par>
                          <p:cTn id="65" fill="hold">
                            <p:stCondLst>
                              <p:cond delay="4500"/>
                            </p:stCondLst>
                            <p:childTnLst>
                              <p:par>
                                <p:cTn id="66" presetID="53" presetClass="entr" presetSubtype="16"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fltVal val="0"/>
                                          </p:val>
                                        </p:tav>
                                        <p:tav tm="100000">
                                          <p:val>
                                            <p:strVal val="#ppt_w"/>
                                          </p:val>
                                        </p:tav>
                                      </p:tavLst>
                                    </p:anim>
                                    <p:anim calcmode="lin" valueType="num">
                                      <p:cBhvr>
                                        <p:cTn id="69" dur="500" fill="hold"/>
                                        <p:tgtEl>
                                          <p:spTgt spid="27"/>
                                        </p:tgtEl>
                                        <p:attrNameLst>
                                          <p:attrName>ppt_h</p:attrName>
                                        </p:attrNameLst>
                                      </p:cBhvr>
                                      <p:tavLst>
                                        <p:tav tm="0">
                                          <p:val>
                                            <p:fltVal val="0"/>
                                          </p:val>
                                        </p:tav>
                                        <p:tav tm="100000">
                                          <p:val>
                                            <p:strVal val="#ppt_h"/>
                                          </p:val>
                                        </p:tav>
                                      </p:tavLst>
                                    </p:anim>
                                    <p:animEffect transition="in" filter="fade">
                                      <p:cBhvr>
                                        <p:cTn id="70" dur="500"/>
                                        <p:tgtEl>
                                          <p:spTgt spid="27"/>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1" grpId="0" animBg="1"/>
      <p:bldP spid="13" grpId="0" animBg="1"/>
      <p:bldP spid="27" grpId="0" animBg="1"/>
      <p:bldP spid="31"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4C7A73-D144-44C6-963C-0C00BEEF09B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BE079EE6-C7CF-4A53-BEC9-E9E7DDFA3233}"/>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02</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D2F84EC4-4857-42A7-B414-FC8D7392F7AB}"/>
              </a:ext>
            </a:extLst>
          </p:cNvPr>
          <p:cNvSpPr txBox="1"/>
          <p:nvPr/>
        </p:nvSpPr>
        <p:spPr>
          <a:xfrm>
            <a:off x="3195205" y="3429000"/>
            <a:ext cx="5801589" cy="923330"/>
          </a:xfrm>
          <a:prstGeom prst="rect">
            <a:avLst/>
          </a:prstGeom>
          <a:noFill/>
        </p:spPr>
        <p:txBody>
          <a:bodyPr wrap="none" rtlCol="0">
            <a:spAutoFit/>
          </a:bodyPr>
          <a:lstStyle/>
          <a:p>
            <a:pPr algn="ctr"/>
            <a:r>
              <a:rPr lang="en-US" altLang="zh-CN" sz="5400" b="1" dirty="0">
                <a:solidFill>
                  <a:schemeClr val="bg1"/>
                </a:solidFill>
                <a:cs typeface="+mn-ea"/>
                <a:sym typeface="+mn-lt"/>
              </a:rPr>
              <a:t>THIẾT KẾ ĐỀ TÀI</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39310048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3716383" cy="584775"/>
          </a:xfrm>
          <a:prstGeom prst="rect">
            <a:avLst/>
          </a:prstGeom>
        </p:spPr>
        <p:txBody>
          <a:bodyPr wrap="square">
            <a:spAutoFit/>
          </a:bodyPr>
          <a:lstStyle/>
          <a:p>
            <a:pPr algn="ctr"/>
            <a:r>
              <a:rPr lang="en-US" altLang="zh-CN" sz="3200" b="1" dirty="0">
                <a:solidFill>
                  <a:srgbClr val="1D4251"/>
                </a:solidFill>
                <a:cs typeface="+mn-ea"/>
                <a:sym typeface="+mn-lt"/>
              </a:rPr>
              <a:t>MỤC TIÊU ĐỀ TÀI</a:t>
            </a:r>
            <a:endParaRPr lang="zh-CN" altLang="en-US" sz="3200" b="1" dirty="0">
              <a:solidFill>
                <a:schemeClr val="bg1"/>
              </a:solidFill>
              <a:cs typeface="+mn-ea"/>
              <a:sym typeface="+mn-lt"/>
            </a:endParaRPr>
          </a:p>
        </p:txBody>
      </p:sp>
      <p:pic>
        <p:nvPicPr>
          <p:cNvPr id="3" name="Hình ảnh 2">
            <a:extLst>
              <a:ext uri="{FF2B5EF4-FFF2-40B4-BE49-F238E27FC236}">
                <a16:creationId xmlns:a16="http://schemas.microsoft.com/office/drawing/2014/main" id="{AAE002E0-D96C-5E8C-355A-F82350DA8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42" y="1229405"/>
            <a:ext cx="4877481" cy="4877481"/>
          </a:xfrm>
          <a:prstGeom prst="rect">
            <a:avLst/>
          </a:prstGeom>
        </p:spPr>
      </p:pic>
      <p:pic>
        <p:nvPicPr>
          <p:cNvPr id="5" name="Hình ảnh 4">
            <a:extLst>
              <a:ext uri="{FF2B5EF4-FFF2-40B4-BE49-F238E27FC236}">
                <a16:creationId xmlns:a16="http://schemas.microsoft.com/office/drawing/2014/main" id="{6F1B124F-243B-28E0-B10D-8F41F5DAF1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75658">
            <a:off x="3585883" y="1460428"/>
            <a:ext cx="1569959" cy="1569959"/>
          </a:xfrm>
          <a:prstGeom prst="rect">
            <a:avLst/>
          </a:prstGeom>
        </p:spPr>
      </p:pic>
      <p:pic>
        <p:nvPicPr>
          <p:cNvPr id="7" name="Hình ảnh 6">
            <a:extLst>
              <a:ext uri="{FF2B5EF4-FFF2-40B4-BE49-F238E27FC236}">
                <a16:creationId xmlns:a16="http://schemas.microsoft.com/office/drawing/2014/main" id="{622EA0DF-344D-30F5-8DF2-D73B0138E7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8591" y="4603464"/>
            <a:ext cx="1333194" cy="1333194"/>
          </a:xfrm>
          <a:prstGeom prst="rect">
            <a:avLst/>
          </a:prstGeom>
        </p:spPr>
      </p:pic>
      <p:pic>
        <p:nvPicPr>
          <p:cNvPr id="9" name="Hình ảnh 8">
            <a:extLst>
              <a:ext uri="{FF2B5EF4-FFF2-40B4-BE49-F238E27FC236}">
                <a16:creationId xmlns:a16="http://schemas.microsoft.com/office/drawing/2014/main" id="{152034FC-3433-A089-3343-4DD4C39F08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2712" y="4603464"/>
            <a:ext cx="1896836" cy="1896836"/>
          </a:xfrm>
          <a:prstGeom prst="rect">
            <a:avLst/>
          </a:prstGeom>
        </p:spPr>
      </p:pic>
      <p:pic>
        <p:nvPicPr>
          <p:cNvPr id="11" name="Hình ảnh 10">
            <a:extLst>
              <a:ext uri="{FF2B5EF4-FFF2-40B4-BE49-F238E27FC236}">
                <a16:creationId xmlns:a16="http://schemas.microsoft.com/office/drawing/2014/main" id="{8B0E7D5D-B53B-590C-0813-60FDC12DF3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139453" y="2893976"/>
            <a:ext cx="1483354" cy="1483354"/>
          </a:xfrm>
          <a:prstGeom prst="rect">
            <a:avLst/>
          </a:prstGeom>
        </p:spPr>
      </p:pic>
    </p:spTree>
    <p:extLst>
      <p:ext uri="{BB962C8B-B14F-4D97-AF65-F5344CB8AC3E}">
        <p14:creationId xmlns:p14="http://schemas.microsoft.com/office/powerpoint/2010/main" val="895594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5350873" cy="584775"/>
          </a:xfrm>
          <a:prstGeom prst="rect">
            <a:avLst/>
          </a:prstGeom>
        </p:spPr>
        <p:txBody>
          <a:bodyPr wrap="square">
            <a:spAutoFit/>
          </a:bodyPr>
          <a:lstStyle/>
          <a:p>
            <a:pPr algn="ctr"/>
            <a:r>
              <a:rPr lang="en-US" altLang="zh-CN" sz="3200" b="1" dirty="0">
                <a:solidFill>
                  <a:srgbClr val="1D4251"/>
                </a:solidFill>
                <a:cs typeface="+mn-ea"/>
                <a:sym typeface="+mn-lt"/>
              </a:rPr>
              <a:t>SƠ ĐỒ KHỐI CHỨC NĂNG</a:t>
            </a:r>
            <a:endParaRPr lang="zh-CN" altLang="en-US" sz="3200" b="1" dirty="0">
              <a:solidFill>
                <a:schemeClr val="bg1"/>
              </a:solidFill>
              <a:cs typeface="+mn-ea"/>
              <a:sym typeface="+mn-lt"/>
            </a:endParaRPr>
          </a:p>
        </p:txBody>
      </p:sp>
      <p:grpSp>
        <p:nvGrpSpPr>
          <p:cNvPr id="2" name="Nhóm 1">
            <a:extLst>
              <a:ext uri="{FF2B5EF4-FFF2-40B4-BE49-F238E27FC236}">
                <a16:creationId xmlns:a16="http://schemas.microsoft.com/office/drawing/2014/main" id="{2A2F6E01-0A17-0E20-01E4-1E6239040468}"/>
              </a:ext>
            </a:extLst>
          </p:cNvPr>
          <p:cNvGrpSpPr/>
          <p:nvPr/>
        </p:nvGrpSpPr>
        <p:grpSpPr>
          <a:xfrm>
            <a:off x="1278255" y="1268734"/>
            <a:ext cx="9635490" cy="4838144"/>
            <a:chOff x="0" y="0"/>
            <a:chExt cx="5892800" cy="2692400"/>
          </a:xfrm>
        </p:grpSpPr>
        <p:cxnSp>
          <p:nvCxnSpPr>
            <p:cNvPr id="3" name="Đường kết nối Mũi tên Thẳng 2">
              <a:extLst>
                <a:ext uri="{FF2B5EF4-FFF2-40B4-BE49-F238E27FC236}">
                  <a16:creationId xmlns:a16="http://schemas.microsoft.com/office/drawing/2014/main" id="{2B44C091-AB79-4A58-BB19-6948C9B30B4E}"/>
                </a:ext>
              </a:extLst>
            </p:cNvPr>
            <p:cNvCxnSpPr/>
            <p:nvPr/>
          </p:nvCxnSpPr>
          <p:spPr>
            <a:xfrm>
              <a:off x="2954867" y="499533"/>
              <a:ext cx="0" cy="423333"/>
            </a:xfrm>
            <a:prstGeom prst="straightConnector1">
              <a:avLst/>
            </a:prstGeom>
            <a:noFill/>
            <a:ln w="19050" cap="flat" cmpd="sng" algn="ctr">
              <a:solidFill>
                <a:sysClr val="windowText" lastClr="000000"/>
              </a:solidFill>
              <a:prstDash val="solid"/>
              <a:miter lim="800000"/>
              <a:tailEnd type="triangle"/>
            </a:ln>
            <a:effectLst/>
          </p:spPr>
        </p:cxnSp>
        <p:grpSp>
          <p:nvGrpSpPr>
            <p:cNvPr id="4" name="Nhóm 3">
              <a:extLst>
                <a:ext uri="{FF2B5EF4-FFF2-40B4-BE49-F238E27FC236}">
                  <a16:creationId xmlns:a16="http://schemas.microsoft.com/office/drawing/2014/main" id="{B037C452-142D-C0E1-69A0-CE2B5BDC4963}"/>
                </a:ext>
              </a:extLst>
            </p:cNvPr>
            <p:cNvGrpSpPr/>
            <p:nvPr/>
          </p:nvGrpSpPr>
          <p:grpSpPr>
            <a:xfrm>
              <a:off x="0" y="0"/>
              <a:ext cx="5892800" cy="2692400"/>
              <a:chOff x="0" y="0"/>
              <a:chExt cx="5892800" cy="2692400"/>
            </a:xfrm>
          </p:grpSpPr>
          <p:sp>
            <p:nvSpPr>
              <p:cNvPr id="5" name="Hình chữ nhật: Góc Tròn 4">
                <a:extLst>
                  <a:ext uri="{FF2B5EF4-FFF2-40B4-BE49-F238E27FC236}">
                    <a16:creationId xmlns:a16="http://schemas.microsoft.com/office/drawing/2014/main" id="{C0350C5F-F334-8558-79A5-12B183783BD7}"/>
                  </a:ext>
                </a:extLst>
              </p:cNvPr>
              <p:cNvSpPr/>
              <p:nvPr/>
            </p:nvSpPr>
            <p:spPr>
              <a:xfrm>
                <a:off x="0" y="0"/>
                <a:ext cx="5892800" cy="482600"/>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3000" b="1" dirty="0" err="1">
                    <a:effectLst/>
                    <a:latin typeface="Times New Roman" panose="02020603050405020304" pitchFamily="18" charset="0"/>
                    <a:ea typeface="Times New Roman" panose="02020603050405020304" pitchFamily="18" charset="0"/>
                  </a:rPr>
                  <a:t>Khối</a:t>
                </a:r>
                <a:r>
                  <a:rPr lang="en-US" sz="3000" b="1" dirty="0">
                    <a:effectLst/>
                    <a:latin typeface="Times New Roman" panose="02020603050405020304" pitchFamily="18" charset="0"/>
                    <a:ea typeface="Times New Roman" panose="02020603050405020304" pitchFamily="18" charset="0"/>
                  </a:rPr>
                  <a:t> </a:t>
                </a:r>
                <a:r>
                  <a:rPr lang="en-US" sz="3000" b="1" dirty="0" err="1">
                    <a:effectLst/>
                    <a:latin typeface="Times New Roman" panose="02020603050405020304" pitchFamily="18" charset="0"/>
                    <a:ea typeface="Times New Roman" panose="02020603050405020304" pitchFamily="18" charset="0"/>
                  </a:rPr>
                  <a:t>nguồn</a:t>
                </a:r>
                <a:endParaRPr lang="en-US" sz="3000" b="1" dirty="0">
                  <a:effectLst/>
                  <a:latin typeface="Times New Roman" panose="02020603050405020304" pitchFamily="18" charset="0"/>
                  <a:ea typeface="Times New Roman" panose="02020603050405020304" pitchFamily="18" charset="0"/>
                </a:endParaRPr>
              </a:p>
            </p:txBody>
          </p:sp>
          <p:sp>
            <p:nvSpPr>
              <p:cNvPr id="6" name="Hình chữ nhật: Góc Tròn 5">
                <a:extLst>
                  <a:ext uri="{FF2B5EF4-FFF2-40B4-BE49-F238E27FC236}">
                    <a16:creationId xmlns:a16="http://schemas.microsoft.com/office/drawing/2014/main" id="{93C0E4A6-1896-424F-4B16-19CF71375721}"/>
                  </a:ext>
                </a:extLst>
              </p:cNvPr>
              <p:cNvSpPr/>
              <p:nvPr/>
            </p:nvSpPr>
            <p:spPr>
              <a:xfrm>
                <a:off x="2103043" y="948266"/>
                <a:ext cx="1683096" cy="1744134"/>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600" b="1" dirty="0" err="1">
                    <a:effectLst/>
                    <a:latin typeface="Times New Roman" panose="02020603050405020304" pitchFamily="18" charset="0"/>
                    <a:ea typeface="Times New Roman" panose="02020603050405020304" pitchFamily="18" charset="0"/>
                  </a:rPr>
                  <a:t>Khối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điều</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khiển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trung</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tâm</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với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chức</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năng</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truyền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nhận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dữ</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liệu</a:t>
                </a:r>
                <a:endParaRPr lang="en-US" sz="2600" b="1" dirty="0">
                  <a:effectLst/>
                  <a:latin typeface="Times New Roman" panose="02020603050405020304" pitchFamily="18" charset="0"/>
                  <a:ea typeface="Times New Roman" panose="02020603050405020304" pitchFamily="18" charset="0"/>
                </a:endParaRPr>
              </a:p>
            </p:txBody>
          </p:sp>
          <p:cxnSp>
            <p:nvCxnSpPr>
              <p:cNvPr id="7" name="Đường kết nối Mũi tên Thẳng 6">
                <a:extLst>
                  <a:ext uri="{FF2B5EF4-FFF2-40B4-BE49-F238E27FC236}">
                    <a16:creationId xmlns:a16="http://schemas.microsoft.com/office/drawing/2014/main" id="{90B36D4E-5310-C3AC-973F-BD25FFD8889F}"/>
                  </a:ext>
                </a:extLst>
              </p:cNvPr>
              <p:cNvCxnSpPr/>
              <p:nvPr/>
            </p:nvCxnSpPr>
            <p:spPr>
              <a:xfrm>
                <a:off x="753534" y="524933"/>
                <a:ext cx="0" cy="499534"/>
              </a:xfrm>
              <a:prstGeom prst="straightConnector1">
                <a:avLst/>
              </a:prstGeom>
              <a:noFill/>
              <a:ln w="19050" cap="flat" cmpd="sng" algn="ctr">
                <a:solidFill>
                  <a:sysClr val="windowText" lastClr="000000"/>
                </a:solidFill>
                <a:prstDash val="solid"/>
                <a:miter lim="800000"/>
                <a:tailEnd type="triangle"/>
              </a:ln>
              <a:effectLst/>
            </p:spPr>
          </p:cxnSp>
          <p:sp>
            <p:nvSpPr>
              <p:cNvPr id="8" name="Hình chữ nhật: Góc Tròn 7">
                <a:extLst>
                  <a:ext uri="{FF2B5EF4-FFF2-40B4-BE49-F238E27FC236}">
                    <a16:creationId xmlns:a16="http://schemas.microsoft.com/office/drawing/2014/main" id="{3A0AE618-3EC0-3D02-4389-F14AFA94C3CA}"/>
                  </a:ext>
                </a:extLst>
              </p:cNvPr>
              <p:cNvSpPr/>
              <p:nvPr/>
            </p:nvSpPr>
            <p:spPr>
              <a:xfrm>
                <a:off x="101600" y="1058333"/>
                <a:ext cx="1329266" cy="719667"/>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600" b="1" dirty="0" err="1">
                    <a:effectLst/>
                    <a:latin typeface="Times New Roman" panose="02020603050405020304" pitchFamily="18" charset="0"/>
                    <a:ea typeface="Times New Roman" panose="02020603050405020304" pitchFamily="18" charset="0"/>
                  </a:rPr>
                  <a:t>Khối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cảm</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biến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gửi</a:t>
                </a:r>
                <a:r>
                  <a:rPr lang="en-US" sz="2600" b="1" dirty="0">
                    <a:effectLst/>
                    <a:latin typeface="Times New Roman" panose="02020603050405020304" pitchFamily="18" charset="0"/>
                    <a:ea typeface="Times New Roman" panose="02020603050405020304" pitchFamily="18" charset="0"/>
                  </a:rPr>
                  <a:t> data</a:t>
                </a:r>
              </a:p>
            </p:txBody>
          </p:sp>
          <p:cxnSp>
            <p:nvCxnSpPr>
              <p:cNvPr id="9" name="Đường kết nối Mũi tên Thẳng 8">
                <a:extLst>
                  <a:ext uri="{FF2B5EF4-FFF2-40B4-BE49-F238E27FC236}">
                    <a16:creationId xmlns:a16="http://schemas.microsoft.com/office/drawing/2014/main" id="{D2F73789-89C5-109E-2389-4D3BF65324EA}"/>
                  </a:ext>
                </a:extLst>
              </p:cNvPr>
              <p:cNvCxnSpPr>
                <a:cxnSpLocks/>
              </p:cNvCxnSpPr>
              <p:nvPr/>
            </p:nvCxnSpPr>
            <p:spPr>
              <a:xfrm>
                <a:off x="1515534" y="1413933"/>
                <a:ext cx="591128" cy="0"/>
              </a:xfrm>
              <a:prstGeom prst="straightConnector1">
                <a:avLst/>
              </a:prstGeom>
              <a:noFill/>
              <a:ln w="19050" cap="flat" cmpd="sng" algn="ctr">
                <a:solidFill>
                  <a:sysClr val="windowText" lastClr="000000"/>
                </a:solidFill>
                <a:prstDash val="solid"/>
                <a:miter lim="800000"/>
                <a:tailEnd type="triangle"/>
              </a:ln>
              <a:effectLst/>
            </p:spPr>
          </p:cxnSp>
          <p:cxnSp>
            <p:nvCxnSpPr>
              <p:cNvPr id="10" name="Đường kết nối Mũi tên Thẳng 9">
                <a:extLst>
                  <a:ext uri="{FF2B5EF4-FFF2-40B4-BE49-F238E27FC236}">
                    <a16:creationId xmlns:a16="http://schemas.microsoft.com/office/drawing/2014/main" id="{89365724-561D-FE66-9E06-EE14AADFF5FE}"/>
                  </a:ext>
                </a:extLst>
              </p:cNvPr>
              <p:cNvCxnSpPr>
                <a:cxnSpLocks/>
              </p:cNvCxnSpPr>
              <p:nvPr/>
            </p:nvCxnSpPr>
            <p:spPr>
              <a:xfrm>
                <a:off x="3789757" y="1439333"/>
                <a:ext cx="655242" cy="0"/>
              </a:xfrm>
              <a:prstGeom prst="straightConnector1">
                <a:avLst/>
              </a:prstGeom>
              <a:noFill/>
              <a:ln w="19050" cap="flat" cmpd="sng" algn="ctr">
                <a:solidFill>
                  <a:sysClr val="windowText" lastClr="000000"/>
                </a:solidFill>
                <a:prstDash val="solid"/>
                <a:miter lim="800000"/>
                <a:tailEnd type="triangle"/>
              </a:ln>
              <a:effectLst/>
            </p:spPr>
          </p:cxnSp>
          <p:sp>
            <p:nvSpPr>
              <p:cNvPr id="11" name="Hình chữ nhật: Góc Tròn 10">
                <a:extLst>
                  <a:ext uri="{FF2B5EF4-FFF2-40B4-BE49-F238E27FC236}">
                    <a16:creationId xmlns:a16="http://schemas.microsoft.com/office/drawing/2014/main" id="{12EC65F1-7E45-7DE5-20F9-CA112C5E45B2}"/>
                  </a:ext>
                </a:extLst>
              </p:cNvPr>
              <p:cNvSpPr/>
              <p:nvPr/>
            </p:nvSpPr>
            <p:spPr>
              <a:xfrm>
                <a:off x="4512734" y="1058333"/>
                <a:ext cx="1329266" cy="719667"/>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600" b="1" dirty="0" err="1">
                    <a:effectLst/>
                    <a:latin typeface="Times New Roman" panose="02020603050405020304" pitchFamily="18" charset="0"/>
                    <a:ea typeface="Times New Roman" panose="02020603050405020304" pitchFamily="18" charset="0"/>
                  </a:rPr>
                  <a:t>Khối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hiển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thị</a:t>
                </a:r>
                <a:endParaRPr lang="en-US" sz="2600" b="1" dirty="0">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727222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1820</TotalTime>
  <Words>1800</Words>
  <Application>Microsoft Office PowerPoint</Application>
  <PresentationFormat>Widescreen</PresentationFormat>
  <Paragraphs>186</Paragraphs>
  <Slides>27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Symbol</vt:lpstr>
      <vt:lpstr>Helvetica</vt:lpstr>
      <vt:lpstr>Times New Roman</vt:lpstr>
      <vt:lpstr>方正综艺简体</vt:lpstr>
      <vt:lpstr>微软雅黑</vt:lpstr>
      <vt:lpstr>Wingdings</vt:lpstr>
      <vt:lpstr>Cambria Math</vt:lpstr>
      <vt:lpstr>等线</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Tiến Nguyễn Nhật</cp:lastModifiedBy>
  <cp:revision>122</cp:revision>
  <dcterms:created xsi:type="dcterms:W3CDTF">2017-08-18T03:02:00Z</dcterms:created>
  <dcterms:modified xsi:type="dcterms:W3CDTF">2022-12-31T13:51:09Z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